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8/vat-legal-identity-and-reality-checks-before-a-seed-wholesale-enquiry-b856e90d.html" TargetMode="External"/><Relationship Id="rId4" Type="http://schemas.openxmlformats.org/officeDocument/2006/relationships/hyperlink" Target="https://bulkseedsinternational-en.porkbunlead.workers.dev/ibm/bulkseedsinternational-en-8/catalogue-coverage-comparison-grid-across-crop-groups-0141ce04.xlsx" TargetMode="External"/><Relationship Id="rId5" Type="http://schemas.openxmlformats.org/officeDocument/2006/relationships/hyperlink" Target="https://bulkseedsinternational-en.porkbunlead.workers.dev/ibm/bulkseedsinternational-en-8/garden-retailer-questions-on-trading-identity-contact-and-complaints-2c379d69.rtf" TargetMode="External"/><Relationship Id="rId6" Type="http://schemas.openxmlformats.org/officeDocument/2006/relationships/hyperlink" Target="https://bulkseedsinternational-en.porkbunlead.workers.dev/ibm/bulkseedsinternational-en-8/seed-variety-page-verification-worksheet-69d3832e.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8/a-practical-guide-to-sending-seed-enquiries-to-several-destinations-8ee846e4.pdf" TargetMode="External"/><Relationship Id="rId3" Type="http://schemas.openxmlformats.org/officeDocument/2006/relationships/hyperlink" Target="https://bulkseedsinternational-en.porkbunlead.workers.dev/ibm/bulkseedsinternational-en-8/choosing-between-category-species-a-to-z-and-quick-enquiry-routes-c686564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Varieties and Quantities to a Quotation: The Trade Enquiry Principle</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VAT, Legal Identity and Reality Checks Before a Seed Wholesale Enquiry</a:t>
            </a:r>
          </a:p>
          <a:p>
            <a:r>
              <a:rPr sz="1800">
                <a:hlinkClick r:id="rId4"/>
              </a:rPr>
              <a:t>Catalogue Coverage Comparison Grid Across Crop Groups</a:t>
            </a:r>
          </a:p>
          <a:p>
            <a:r>
              <a:rPr sz="1800">
                <a:hlinkClick r:id="rId5"/>
              </a:rPr>
              <a:t>Garden Retailer Questions on Trading Identity, Contact and Complaints</a:t>
            </a:r>
          </a:p>
          <a:p>
            <a:r>
              <a:rPr sz="1800">
                <a:hlinkClick r:id="rId6"/>
              </a:rPr>
              <a:t>Seed Variety Page Verification Worksheet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Practical Guide to Sending Seed Enquiries to Several Destinations</a:t>
            </a:r>
          </a:p>
          <a:p>
            <a:r>
              <a:rPr sz="1800">
                <a:hlinkClick r:id="rId3"/>
              </a:rPr>
              <a:t>Choosing Between Category, Species A to Z and Quick Enquiry Routes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