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9/how-listed-seed-prices-differ-from-a-confirmed-quotation-8cead17e.html" TargetMode="External"/><Relationship Id="rId4" Type="http://schemas.openxmlformats.org/officeDocument/2006/relationships/hyperlink" Target="https://bulkseedsinternational-en.porkbunlead.workers.dev/ibm/bulkseedsinternational-en-9/seed-wholesale-enquiry-commitments-in-questions-and-answers-0eb42ea7.rtf" TargetMode="External"/><Relationship Id="rId5" Type="http://schemas.openxmlformats.org/officeDocument/2006/relationships/hyperlink" Target="https://bulkseedsinternational-en.porkbunlead.workers.dev/ibm/bulkseedsinternational-en-9/seed-enquiry-readiness-worksheet-for-garden-shops-43cbac91.docx" TargetMode="External"/><Relationship Id="rId6" Type="http://schemas.openxmlformats.org/officeDocument/2006/relationships/hyperlink" Target="https://bulkseedsinternational-en.porkbunlead.workers.dev/ibm/bulkseedsinternational-en-9/a-step-by-step-guide-to-the-wholesale-seed-enquiry-journey-88ea8fdc.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9/mapping-shop-tasks-onto-the-three-step-enquiry-process-8f7ea742.odt" TargetMode="External"/><Relationship Id="rId3" Type="http://schemas.openxmlformats.org/officeDocument/2006/relationships/hyperlink" Target="https://bulkseedsinternational-en.porkbunlead.workers.dev/ibm/bulkseedsinternational-en-9/seed-wholesale-partner-comparison-grid-for-retail-buyers-cc6bedd8.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Reading catalogue entries before adding a variety to the basket</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How listed seed prices differ from a confirmed quotation</a:t>
            </a:r>
          </a:p>
          <a:p>
            <a:r>
              <a:rPr sz="1800">
                <a:hlinkClick r:id="rId4"/>
              </a:rPr>
              <a:t>Seed wholesale enquiry commitments in questions and answers</a:t>
            </a:r>
          </a:p>
          <a:p>
            <a:r>
              <a:rPr sz="1800">
                <a:hlinkClick r:id="rId5"/>
              </a:rPr>
              <a:t>Seed enquiry readiness worksheet for garden shops</a:t>
            </a:r>
          </a:p>
          <a:p>
            <a:r>
              <a:rPr sz="1800">
                <a:hlinkClick r:id="rId6"/>
              </a:rPr>
              <a:t>A step by step guide to the wholesale seed enquiry journey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Mapping shop tasks onto the three step enquiry process</a:t>
            </a:r>
          </a:p>
          <a:p>
            <a:r>
              <a:rPr sz="1800">
                <a:hlinkClick r:id="rId3"/>
              </a:rPr>
              <a:t>Seed wholesale partner comparison grid for retail buyers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