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bjectstorage.eu-frankfurt-1.oraclecloud.com/n/frsbqgg8rg0q/b/bulkseedsinternational-websites/o/bsi/bulkseedsinternational-en/index.html" TargetMode="External"/><Relationship Id="rId3" Type="http://schemas.openxmlformats.org/officeDocument/2006/relationships/hyperlink" Target="https://objectstorage.eu-frankfurt-1.oraclecloud.com/n/frsbqgg8rg0q/b/bulkseedsinternational-websites/o/bsi/bulkseedsinternational-en/bulkseedsinternational-en-10/reading-the-catalogue-reference-numbers-before-you-enquire-dc2c10ab.html" TargetMode="External"/><Relationship Id="rId4" Type="http://schemas.openxmlformats.org/officeDocument/2006/relationships/hyperlink" Target="https://bulkseedsinternational-en.porkbunlead.workers.dev/oracle/bulkseedsinternational-en-10/quick-answers-on-editing-and-removing-basket-lines-27c0ec69.rtf" TargetMode="External"/><Relationship Id="rId5" Type="http://schemas.openxmlformats.org/officeDocument/2006/relationships/hyperlink" Target="https://bulkseedsinternational-en.porkbunlead.workers.dev/oracle/bulkseedsinternational-en-10/comparing-bread-and-butter-varieties-against-niche-additions-4881ea58.xlsx" TargetMode="External"/><Relationship Id="rId6" Type="http://schemas.openxmlformats.org/officeDocument/2006/relationships/hyperlink" Target="https://bulkseedsinternational-en.porkbunlead.workers.dev/oracle/bulkseedsinternational-en-10/filling-the-enquiry-basket-variety-by-variety-without-losing-track-87b4b344.pdf"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oracle/bulkseedsinternational-en-10/contact-and-destination-checklist-before-the-enquiry-is-sent-a3b31ed7.docx" TargetMode="External"/><Relationship Id="rId3" Type="http://schemas.openxmlformats.org/officeDocument/2006/relationships/hyperlink" Target="https://bulkseedsinternational-en.porkbunlead.workers.dev/oracle/bulkseedsinternational-en-10/planning-a-shop-seed-range-around-what-sells-not-what-is-listed-aebd4cf3.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stays in the browser when an enquiry is interrupted</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Reading the catalogue reference numbers before you enquire</a:t>
            </a:r>
          </a:p>
          <a:p>
            <a:r>
              <a:rPr sz="1800">
                <a:hlinkClick r:id="rId4"/>
              </a:rPr>
              <a:t>Quick answers on editing and removing basket lines</a:t>
            </a:r>
          </a:p>
          <a:p>
            <a:r>
              <a:rPr sz="1800">
                <a:hlinkClick r:id="rId5"/>
              </a:rPr>
              <a:t>Comparing bread-and-butter varieties against niche additions</a:t>
            </a:r>
          </a:p>
          <a:p>
            <a:r>
              <a:rPr sz="1800">
                <a:hlinkClick r:id="rId6"/>
              </a:rPr>
              <a:t>Filling the enquiry basket variety by variety without losing track</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Contact and destination checklist before the enquiry is sent</a:t>
            </a:r>
          </a:p>
          <a:p>
            <a:r>
              <a:rPr sz="1800">
                <a:hlinkClick r:id="rId3"/>
              </a:rPr>
              <a:t>Planning a shop seed range around what sells, not what is listed</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