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11/choosing-a-wholesale-seed-supplier-for-a-retail-shop-7e381b80.html" TargetMode="External"/><Relationship Id="rId4" Type="http://schemas.openxmlformats.org/officeDocument/2006/relationships/hyperlink" Target="https://bulkseedsinternational-en.porkbunlead.workers.dev/oracle/bulkseedsinternational-en-11/practical-guide-to-recording-catalogue-references-in-a-seed-shortlist-07093a5e.pdf" TargetMode="External"/><Relationship Id="rId5" Type="http://schemas.openxmlformats.org/officeDocument/2006/relationships/hyperlink" Target="https://bulkseedsinternational-en.porkbunlead.workers.dev/oracle/bulkseedsinternational-en-11/seed-wholesale-questions-from-first-time-retail-buyers-94c6ee43.rtf" TargetMode="External"/><Relationship Id="rId6" Type="http://schemas.openxmlformats.org/officeDocument/2006/relationships/hyperlink" Target="https://bulkseedsinternational-en.porkbunlead.workers.dev/oracle/bulkseedsinternational-en-11/enquiry-basket-review-worksheet-before-submission-b4e17b3b.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11/planning-a-shop-seed-range-from-actual-shelf-turnover-bed818e2.odt" TargetMode="External"/><Relationship Id="rId3" Type="http://schemas.openxmlformats.org/officeDocument/2006/relationships/hyperlink" Target="https://bulkseedsinternational-en.porkbunlead.workers.dev/oracle/bulkseedsinternational-en-11/core-range-versus-trial-varieties-decision-sheet-cd03b5e7.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sending a seed enquiry does and does not trigger</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wholesale seed supplier for a retail shop</a:t>
            </a:r>
          </a:p>
          <a:p>
            <a:r>
              <a:rPr sz="1800">
                <a:hlinkClick r:id="rId4"/>
              </a:rPr>
              <a:t>Practical guide to recording catalogue references in a seed shortlist</a:t>
            </a:r>
          </a:p>
          <a:p>
            <a:r>
              <a:rPr sz="1800">
                <a:hlinkClick r:id="rId5"/>
              </a:rPr>
              <a:t>Seed wholesale questions from first-time retail buyers</a:t>
            </a:r>
          </a:p>
          <a:p>
            <a:r>
              <a:rPr sz="1800">
                <a:hlinkClick r:id="rId6"/>
              </a:rPr>
              <a:t>Enquiry basket review worksheet before submission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shop seed range from actual shelf turnover</a:t>
            </a:r>
          </a:p>
          <a:p>
            <a:r>
              <a:rPr sz="1800">
                <a:hlinkClick r:id="rId3"/>
              </a:rPr>
              <a:t>Core range versus trial varieties decision sheet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