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12/seed-wholesale-catalogue-scope-and-limits-in-plain-terms-b6ce50d9.html" TargetMode="External"/><Relationship Id="rId4" Type="http://schemas.openxmlformats.org/officeDocument/2006/relationships/hyperlink" Target="https://bulkseedsinternational-en.porkbunlead.workers.dev/oracle/bulkseedsinternational-en-12/enquiry-basket-questions-from-retail-buyers-answered-0e18acd8.rtf" TargetMode="External"/><Relationship Id="rId5" Type="http://schemas.openxmlformats.org/officeDocument/2006/relationships/hyperlink" Target="https://bulkseedsinternational-en.porkbunlead.workers.dev/oracle/bulkseedsinternational-en-12/sequencing-a-season-seed-enquiry-across-catalogue-groups-483d8f9d.odt" TargetMode="External"/><Relationship Id="rId6" Type="http://schemas.openxmlformats.org/officeDocument/2006/relationships/hyperlink" Target="https://bulkseedsinternational-en.porkbunlead.workers.dev/oracle/bulkseedsinternational-en-12/practical-manual-for-a-first-wholesale-seed-enquiry-541e135e.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12/enquiry-route-comparison-for-retail-seed-buyers-caf29255.xlsx" TargetMode="External"/><Relationship Id="rId3" Type="http://schemas.openxmlformats.org/officeDocument/2006/relationships/hyperlink" Target="https://bulkseedsinternational-en.porkbunlead.workers.dev/oracle/bulkseedsinternational-en-12/first-range-worksheet-with-decision-ticks-d02eadf1.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Reading quantity tiers on variety pages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catalogue scope and limits in plain terms</a:t>
            </a:r>
          </a:p>
          <a:p>
            <a:r>
              <a:rPr sz="1800">
                <a:hlinkClick r:id="rId4"/>
              </a:rPr>
              <a:t>Enquiry basket questions from retail buyers answered</a:t>
            </a:r>
          </a:p>
          <a:p>
            <a:r>
              <a:rPr sz="1800">
                <a:hlinkClick r:id="rId5"/>
              </a:rPr>
              <a:t>Sequencing a season seed enquiry across catalogue groups</a:t>
            </a:r>
          </a:p>
          <a:p>
            <a:r>
              <a:rPr sz="1800">
                <a:hlinkClick r:id="rId6"/>
              </a:rPr>
              <a:t>Practical manual for a first wholesale seed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Enquiry route comparison for retail seed buyers</a:t>
            </a:r>
          </a:p>
          <a:p>
            <a:r>
              <a:rPr sz="1800">
                <a:hlinkClick r:id="rId3"/>
              </a:rPr>
              <a:t>First range worksheet with decision ticks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