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3/where-to-check-import-guidance-before-a-wholesale-seed-enquiry-b230f423.html" TargetMode="External"/><Relationship Id="rId4" Type="http://schemas.openxmlformats.org/officeDocument/2006/relationships/hyperlink" Target="https://bulkseedsinternational-en.porkbunlead.workers.dev/oracle/bulkseedsinternational-en-13/practical-guide-to-requesting-an-unlisted-seed-variety-by-email-17348ddc.pdf" TargetMode="External"/><Relationship Id="rId5" Type="http://schemas.openxmlformats.org/officeDocument/2006/relationships/hyperlink" Target="https://bulkseedsinternational-en.porkbunlead.workers.dev/oracle/bulkseedsinternational-en-13/flower-range-worksheet-for-annuals-biennials-and-perennials-3138f360.docx" TargetMode="External"/><Relationship Id="rId6" Type="http://schemas.openxmlformats.org/officeDocument/2006/relationships/hyperlink" Target="https://bulkseedsinternational-en.porkbunlead.workers.dev/oracle/bulkseedsinternational-en-13/questions-about-sending-the-same-selection-through-a-different-route-713326a6.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3/planning-herbs-and-microgreens-next-to-a-vegetable-enquiry-888f76f4.odt" TargetMode="External"/><Relationship Id="rId3" Type="http://schemas.openxmlformats.org/officeDocument/2006/relationships/hyperlink" Target="https://bulkseedsinternational-en.porkbunlead.workers.dev/oracle/bulkseedsinternational-en-13/checking-a-returned-seed-quotation-against-the-original-enquiry-c9caecd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Species A to Z versus category browsing for finding a seed</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to check import guidance before a wholesale seed enquiry</a:t>
            </a:r>
          </a:p>
          <a:p>
            <a:r>
              <a:rPr sz="1800">
                <a:hlinkClick r:id="rId4"/>
              </a:rPr>
              <a:t>Practical guide to requesting an unlisted seed variety by email</a:t>
            </a:r>
          </a:p>
          <a:p>
            <a:r>
              <a:rPr sz="1800">
                <a:hlinkClick r:id="rId5"/>
              </a:rPr>
              <a:t>Flower range worksheet for annuals biennials and perennials</a:t>
            </a:r>
          </a:p>
          <a:p>
            <a:r>
              <a:rPr sz="1800">
                <a:hlinkClick r:id="rId6"/>
              </a:rPr>
              <a:t>Questions about sending the same selection through a different route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herbs and microgreens next to a vegetable enquiry</a:t>
            </a:r>
          </a:p>
          <a:p>
            <a:r>
              <a:rPr sz="1800">
                <a:hlinkClick r:id="rId3"/>
              </a:rPr>
              <a:t>Checking a returned seed quotation against the original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