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4/how-to-turn-a-completed-seed-quotation-into-a-shop-floor-decision-10eba3ef.html" TargetMode="External"/><Relationship Id="rId4" Type="http://schemas.openxmlformats.org/officeDocument/2006/relationships/hyperlink" Target="https://bulkseedsinternational-en.porkbunlead.workers.dev/oracle/bulkseedsinternational-en-14/worksheet-for-matching-pack-size-expectations-to-shelf-space-36df7824.docx" TargetMode="External"/><Relationship Id="rId5" Type="http://schemas.openxmlformats.org/officeDocument/2006/relationships/hyperlink" Target="https://bulkseedsinternational-en.porkbunlead.workers.dev/oracle/bulkseedsinternational-en-14/planning-guide-for-a-trial-variety-enquiry-beside-the-core-range-3994f91d.odt" TargetMode="External"/><Relationship Id="rId6" Type="http://schemas.openxmlformats.org/officeDocument/2006/relationships/hyperlink" Target="https://bulkseedsinternational-en.porkbunlead.workers.dev/oracle/bulkseedsinternational-en-14/supplier-question-comparison-sheet-for-a-second-seed-wholesaler-74ef5c23.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4/short-answers-on-sharing-a-seed-enquiry-with-a-buying-colleague-8aa03bcf.rtf" TargetMode="External"/><Relationship Id="rId3" Type="http://schemas.openxmlformats.org/officeDocument/2006/relationships/hyperlink" Target="https://bulkseedsinternational-en.porkbunlead.workers.dev/oracle/bulkseedsinternational-en-14/practical-guide-to-splitting-one-seed-enquiry-into-repeatable-shop-cyc-b75ec3b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Shop Assortment Gaps to a Targeted Seed Enquiry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to Turn a Completed Seed Quotation into a Shop Floor Decision</a:t>
            </a:r>
          </a:p>
          <a:p>
            <a:r>
              <a:rPr sz="1800">
                <a:hlinkClick r:id="rId4"/>
              </a:rPr>
              <a:t>Worksheet for Matching Pack Size Expectations to Shelf Space</a:t>
            </a:r>
          </a:p>
          <a:p>
            <a:r>
              <a:rPr sz="1800">
                <a:hlinkClick r:id="rId5"/>
              </a:rPr>
              <a:t>Planning Guide for a Trial-Variety Enquiry Beside the Core Range</a:t>
            </a:r>
          </a:p>
          <a:p>
            <a:r>
              <a:rPr sz="1800">
                <a:hlinkClick r:id="rId6"/>
              </a:rPr>
              <a:t>Supplier Question Comparison Sheet for a Second Seed Wholesaler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Short Answers on Sharing a Seed Enquiry with a Buying Colleague</a:t>
            </a:r>
          </a:p>
          <a:p>
            <a:r>
              <a:rPr sz="1800">
                <a:hlinkClick r:id="rId3"/>
              </a:rPr>
              <a:t>Practical Guide to Splitting One Seed Enquiry into Repeatable Shop Cycles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