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18/what-a-wholesale-seed-enquiry-commits-to-and-where-the-shop-still-deci-772d74d3.html" TargetMode="External"/><Relationship Id="rId4" Type="http://schemas.openxmlformats.org/officeDocument/2006/relationships/hyperlink" Target="https://bulkseedsinternational-en.porkbunlead.workers.dev/oracle/bulkseedsinternational-en-18/criteria-sheet-for-deciding-whether-to-send-one-enquiry-or-two-3710703e.xlsx" TargetMode="External"/><Relationship Id="rId5" Type="http://schemas.openxmlformats.org/officeDocument/2006/relationships/hyperlink" Target="https://bulkseedsinternational-en.porkbunlead.workers.dev/oracle/bulkseedsinternational-en-18/practical-manual-for-keeping-a-long-enquiring-basket-order-across-crop-422d009a.pdf" TargetMode="External"/><Relationship Id="rId6" Type="http://schemas.openxmlformats.org/officeDocument/2006/relationships/hyperlink" Target="https://bulkseedsinternational-en.porkbunlead.workers.dev/oracle/bulkseedsinternational-en-18/planning-guide-for-a-destination-led-wholesale-seed-enquiry-99f2bff1.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18/quick-answers-on-the-enquiry-that-turns-into-a-quotation-cb132bcb.rtf" TargetMode="External"/><Relationship Id="rId3" Type="http://schemas.openxmlformats.org/officeDocument/2006/relationships/hyperlink" Target="https://bulkseedsinternational-en.porkbunlead.workers.dev/oracle/bulkseedsinternational-en-18/enquiry-line-accountability-worksheet-with-keep-and-cut-ticks-cf26778e.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Where the retailer controls the process and where the wholesaler does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What a wholesale seed enquiry commits to and where the shop still decides</a:t>
            </a:r>
          </a:p>
          <a:p>
            <a:r>
              <a:rPr sz="1800">
                <a:hlinkClick r:id="rId4"/>
              </a:rPr>
              <a:t>Criteria sheet for deciding whether to send one enquiry or two</a:t>
            </a:r>
          </a:p>
          <a:p>
            <a:r>
              <a:rPr sz="1800">
                <a:hlinkClick r:id="rId5"/>
              </a:rPr>
              <a:t>Practical manual for keeping a long enquiring basket order across crop groups</a:t>
            </a:r>
          </a:p>
          <a:p>
            <a:r>
              <a:rPr sz="1800">
                <a:hlinkClick r:id="rId6"/>
              </a:rPr>
              <a:t>Planning guide for a destination-led wholesale seed enquiry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Quick answers on the enquiry that turns into a quotation</a:t>
            </a:r>
          </a:p>
          <a:p>
            <a:r>
              <a:rPr sz="1800">
                <a:hlinkClick r:id="rId3"/>
              </a:rPr>
              <a:t>Enquiry line accountability worksheet with keep-and-cut ticks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