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2/how-seed-retailers-can-request-a-wholesale-quotation-without-placing-a-24ada402.html" TargetMode="External"/><Relationship Id="rId4" Type="http://schemas.openxmlformats.org/officeDocument/2006/relationships/hyperlink" Target="https://bulkseedsinternational-en.porkbunlead.workers.dev/oracle/bulkseedsinternational-en-2/seed-enquiry-preparation-worksheet-with-business-contact-checklist-1ae60338.docx" TargetMode="External"/><Relationship Id="rId5" Type="http://schemas.openxmlformats.org/officeDocument/2006/relationships/hyperlink" Target="https://bulkseedsinternational-en.porkbunlead.workers.dev/oracle/bulkseedsinternational-en-2/practical-guide-to-building-a-mixed-seed-enquiry-for-your-shop-1fe5078c.pdf" TargetMode="External"/><Relationship Id="rId6" Type="http://schemas.openxmlformats.org/officeDocument/2006/relationships/hyperlink" Target="https://bulkseedsinternational-en.porkbunlead.workers.dev/oracle/bulkseedsinternational-en-2/seed-enquiry-readiness-matrix-for-retail-buyers-a9cee124.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2/planning-a-seed-range-enquiry-across-crop-groups-and-seasons-a9d5f88d.odt" TargetMode="External"/><Relationship Id="rId3" Type="http://schemas.openxmlformats.org/officeDocument/2006/relationships/hyperlink" Target="https://bulkseedsinternational-en.porkbunlead.workers.dev/oracle/bulkseedsinternational-en-2/wholesale-seed-enquiries-answered-in-brief-fd0e05e9.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From enquiry basket to quotation explained for seed resellers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How seed retailers can request a wholesale quotation without placing an order</a:t>
            </a:r>
          </a:p>
          <a:p>
            <a:r>
              <a:rPr sz="1800">
                <a:hlinkClick r:id="rId4"/>
              </a:rPr>
              <a:t>Seed enquiry preparation worksheet with business contact checklist</a:t>
            </a:r>
          </a:p>
          <a:p>
            <a:r>
              <a:rPr sz="1800">
                <a:hlinkClick r:id="rId5"/>
              </a:rPr>
              <a:t>Practical guide to building a mixed seed enquiry for your shop</a:t>
            </a:r>
          </a:p>
          <a:p>
            <a:r>
              <a:rPr sz="1800">
                <a:hlinkClick r:id="rId6"/>
              </a:rPr>
              <a:t>Seed enquiry readiness matrix for retail buyers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seed range enquiry across crop groups and seasons</a:t>
            </a:r>
          </a:p>
          <a:p>
            <a:r>
              <a:rPr sz="1800">
                <a:hlinkClick r:id="rId3"/>
              </a:rPr>
              <a:t>Wholesale seed enquiries answered in brief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