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21/seed-wholesale-catalogue-fit-check-for-a-new-retail-buyer-248f31a3.html" TargetMode="External"/><Relationship Id="rId4" Type="http://schemas.openxmlformats.org/officeDocument/2006/relationships/hyperlink" Target="https://bulkseedsinternational-en.porkbunlead.workers.dev/oracle/bulkseedsinternational-en-21/short-answers-on-catalogue-depth-and-where-to-start-browsing-0553a8df.rtf" TargetMode="External"/><Relationship Id="rId5" Type="http://schemas.openxmlformats.org/officeDocument/2006/relationships/hyperlink" Target="https://bulkseedsinternational-en.porkbunlead.workers.dev/oracle/bulkseedsinternational-en-21/unlisted-variety-request-worksheet-with-email-fields-0c496fd5.docx" TargetMode="External"/><Relationship Id="rId6" Type="http://schemas.openxmlformats.org/officeDocument/2006/relationships/hyperlink" Target="https://bulkseedsinternational-en.porkbunlead.workers.dev/oracle/bulkseedsinternational-en-21/destination-and-packaging-detail-matrix-for-seed-enquiries-445389fb.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21/practical-manual-for-handling-a-failed-enquiry-submission-81b81355.pdf" TargetMode="External"/><Relationship Id="rId3" Type="http://schemas.openxmlformats.org/officeDocument/2006/relationships/hyperlink" Target="https://bulkseedsinternational-en.porkbunlead.workers.dev/oracle/bulkseedsinternational-en-21/planning-guide-for-a-shop-whose-range-is-mostly-microgreens-and-sprout-cb654ff1.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shows about species coverage in four slides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catalogue fit check for a new retail buyer</a:t>
            </a:r>
          </a:p>
          <a:p>
            <a:r>
              <a:rPr sz="1800">
                <a:hlinkClick r:id="rId4"/>
              </a:rPr>
              <a:t>Short answers on catalogue depth and where to start browsing</a:t>
            </a:r>
          </a:p>
          <a:p>
            <a:r>
              <a:rPr sz="1800">
                <a:hlinkClick r:id="rId5"/>
              </a:rPr>
              <a:t>Unlisted variety request worksheet with email fields</a:t>
            </a:r>
          </a:p>
          <a:p>
            <a:r>
              <a:rPr sz="1800">
                <a:hlinkClick r:id="rId6"/>
              </a:rPr>
              <a:t>Destination and packaging detail matrix for seed enquiries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Practical manual for handling a failed enquiry submission</a:t>
            </a:r>
          </a:p>
          <a:p>
            <a:r>
              <a:rPr sz="1800">
                <a:hlinkClick r:id="rId3"/>
              </a:rPr>
              <a:t>Planning guide for a shop whose range is mostly microgreens and sprouts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