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23/late-season-fill-in-lines-for-a-wholesale-seed-range-bfd37755.html" TargetMode="External"/><Relationship Id="rId4" Type="http://schemas.openxmlformats.org/officeDocument/2006/relationships/hyperlink" Target="https://bulkseedsinternational-en.porkbunlead.workers.dev/oracle/bulkseedsinternational-en-23/practical-manual-for-rebuilding-a-shortlist-after-browser-data-is-clea-0cc522bf.pdf" TargetMode="External"/><Relationship Id="rId5" Type="http://schemas.openxmlformats.org/officeDocument/2006/relationships/hyperlink" Target="https://bulkseedsinternational-en.porkbunlead.workers.dev/oracle/bulkseedsinternational-en-23/foreign-language-catalogue-versions-comparison-for-cross-border-shops-1e0e4454.xlsx" TargetMode="External"/><Relationship Id="rId6" Type="http://schemas.openxmlformats.org/officeDocument/2006/relationships/hyperlink" Target="https://bulkseedsinternational-en.porkbunlead.workers.dev/oracle/bulkseedsinternational-en-23/planning-guide-for-seasonal-crops-that-sell-in-narrow-windows-58d4ddf0.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23/short-answers-on-telephone-and-email-as-everyday-channels-7672de95.rtf" TargetMode="External"/><Relationship Id="rId3" Type="http://schemas.openxmlformats.org/officeDocument/2006/relationships/hyperlink" Target="https://bulkseedsinternational-en.porkbunlead.workers.dev/oracle/bulkseedsinternational-en-23/worksheet-for-assigning-varieties-to-a-named-buyer-7bcbb4e7.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catalogue is structured from crop group to variety in five slides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Late-season fill-in lines for a wholesale seed range</a:t>
            </a:r>
          </a:p>
          <a:p>
            <a:r>
              <a:rPr sz="1800">
                <a:hlinkClick r:id="rId4"/>
              </a:rPr>
              <a:t>Practical manual for rebuilding a shortlist after browser data is cleared</a:t>
            </a:r>
          </a:p>
          <a:p>
            <a:r>
              <a:rPr sz="1800">
                <a:hlinkClick r:id="rId5"/>
              </a:rPr>
              <a:t>Foreign-language catalogue versions comparison for cross-border shops</a:t>
            </a:r>
          </a:p>
          <a:p>
            <a:r>
              <a:rPr sz="1800">
                <a:hlinkClick r:id="rId6"/>
              </a:rPr>
              <a:t>Planning guide for seasonal crops that sell in narrow windows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Short answers on telephone and email as everyday channels</a:t>
            </a:r>
          </a:p>
          <a:p>
            <a:r>
              <a:rPr sz="1800">
                <a:hlinkClick r:id="rId3"/>
              </a:rPr>
              <a:t>Worksheet for assigning varieties to a named buyer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