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25/tomato-seed-range-planning-for-retail-shelves-016aadba.html" TargetMode="External"/><Relationship Id="rId4" Type="http://schemas.openxmlformats.org/officeDocument/2006/relationships/hyperlink" Target="https://bulkseedsinternational-en.porkbunlead.workers.dev/oracle/bulkseedsinternational-en-25/microgreens-and-sprout-seed-comparison-for-shop-displays-08b49581.xlsx" TargetMode="External"/><Relationship Id="rId5" Type="http://schemas.openxmlformats.org/officeDocument/2006/relationships/hyperlink" Target="https://bulkseedsinternational-en.porkbunlead.workers.dev/oracle/bulkseedsinternational-en-25/leafy-greens-and-salad-seed-checklist-for-retail-buyers-167c4b3c.docx" TargetMode="External"/><Relationship Id="rId6" Type="http://schemas.openxmlformats.org/officeDocument/2006/relationships/hyperlink" Target="https://bulkseedsinternational-en.porkbunlead.workers.dev/oracle/bulkseedsinternational-en-25/annuals-biennials-and-perennials-answered-briefly-1e417ae3.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25/planning-a-pepper-and-chilli-seed-selection-for-a-retail-shop-31363468.odt" TargetMode="External"/><Relationship Id="rId3" Type="http://schemas.openxmlformats.org/officeDocument/2006/relationships/hyperlink" Target="https://bulkseedsinternational-en.porkbunlead.workers.dev/oracle/bulkseedsinternational-en-25/practical-guide-to-shortlisting-basil-mint-thyme-and-rosemary-for-resa-77a4198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Cabbage and kale seed lines explained for retail resellers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Tomato seed range planning for retail shelves</a:t>
            </a:r>
          </a:p>
          <a:p>
            <a:r>
              <a:rPr sz="1800">
                <a:hlinkClick r:id="rId4"/>
              </a:rPr>
              <a:t>Microgreens and sprout seed comparison for shop displays</a:t>
            </a:r>
          </a:p>
          <a:p>
            <a:r>
              <a:rPr sz="1800">
                <a:hlinkClick r:id="rId5"/>
              </a:rPr>
              <a:t>Leafy greens and salad seed checklist for retail buyers</a:t>
            </a:r>
          </a:p>
          <a:p>
            <a:r>
              <a:rPr sz="1800">
                <a:hlinkClick r:id="rId6"/>
              </a:rPr>
              <a:t>Annuals, biennials and perennials answered briefly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pepper and chilli seed selection for a retail shop</a:t>
            </a:r>
          </a:p>
          <a:p>
            <a:r>
              <a:rPr sz="1800">
                <a:hlinkClick r:id="rId3"/>
              </a:rPr>
              <a:t>Practical guide to shortlisting basil, mint, thyme and rosemary for resale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