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en/index.html" TargetMode="External"/><Relationship Id="rId3" Type="http://schemas.openxmlformats.org/officeDocument/2006/relationships/hyperlink" Target="https://objectstorage.eu-frankfurt-1.oraclecloud.com/n/frsbqgg8rg0q/b/bulkseedsinternational-websites/o/bsi/bulkseedsinternational-en/bulkseedsinternational-en-27/judging-a-wholesale-seed-catalogue-by-its-crop-group-depth-8dac3222.html" TargetMode="External"/><Relationship Id="rId4" Type="http://schemas.openxmlformats.org/officeDocument/2006/relationships/hyperlink" Target="https://bulkseedsinternational-en.porkbunlead.workers.dev/oracle/bulkseedsinternational-en-27/practical-guide-to-phrasing-destination-and-packaging-details-in-a-see-5821b14a.pdf" TargetMode="External"/><Relationship Id="rId5" Type="http://schemas.openxmlformats.org/officeDocument/2006/relationships/hyperlink" Target="https://bulkseedsinternational-en.porkbunlead.workers.dev/oracle/bulkseedsinternational-en-27/unlisted-seed-varieties-and-saved-baskets-answered-in-brief-cdd1975b.rtf" TargetMode="External"/><Relationship Id="rId6" Type="http://schemas.openxmlformats.org/officeDocument/2006/relationships/hyperlink" Target="https://bulkseedsinternational-en.porkbunlead.workers.dev/oracle/bulkseedsinternational-en-27/seed-catalogue-entry-route-comparison-for-finding-one-species-e2072f90.xls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oracle/bulkseedsinternational-en-27/seed-enquiry-worksheet-with-destination-and-packaging-fields-ebab93c0.docx" TargetMode="External"/><Relationship Id="rId3" Type="http://schemas.openxmlformats.org/officeDocument/2006/relationships/hyperlink" Target="https://bulkseedsinternational-en.porkbunlead.workers.dev/oracle/bulkseedsinternational-en-27/planning-a-tomato-seed-range-for-a-retail-shop-f4460070.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enquiry basket is and what it is not</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Judging a wholesale seed catalogue by its crop group depth</a:t>
            </a:r>
          </a:p>
          <a:p>
            <a:r>
              <a:rPr sz="1800">
                <a:hlinkClick r:id="rId4"/>
              </a:rPr>
              <a:t>Practical guide to phrasing destination and packaging details in a seed enquiry</a:t>
            </a:r>
          </a:p>
          <a:p>
            <a:r>
              <a:rPr sz="1800">
                <a:hlinkClick r:id="rId5"/>
              </a:rPr>
              <a:t>Unlisted seed varieties and saved baskets answered in brief</a:t>
            </a:r>
          </a:p>
          <a:p>
            <a:r>
              <a:rPr sz="1800">
                <a:hlinkClick r:id="rId6"/>
              </a:rPr>
              <a:t>Seed catalogue entry route comparison for finding one species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Seed enquiry worksheet with destination and packaging fields</a:t>
            </a:r>
          </a:p>
          <a:p>
            <a:r>
              <a:rPr sz="1800">
                <a:hlinkClick r:id="rId3"/>
              </a:rPr>
              <a:t>Planning a tomato seed range for a retail shop</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