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28/enquiry-first-wholesale-seed-buying-explained-bdafa039.html" TargetMode="External"/><Relationship Id="rId4" Type="http://schemas.openxmlformats.org/officeDocument/2006/relationships/hyperlink" Target="https://bulkseedsinternational-en.porkbunlead.workers.dev/oracle/bulkseedsinternational-en-28/accounts-baskets-and-price-tiers-answered-in-brief-0c3cd216.rtf" TargetMode="External"/><Relationship Id="rId5" Type="http://schemas.openxmlformats.org/officeDocument/2006/relationships/hyperlink" Target="https://bulkseedsinternational-en.porkbunlead.workers.dev/oracle/bulkseedsinternational-en-28/preparing-packaging-and-destination-details-for-a-seed-enquiry-53716fce.pdf" TargetMode="External"/><Relationship Id="rId6" Type="http://schemas.openxmlformats.org/officeDocument/2006/relationships/hyperlink" Target="https://bulkseedsinternational-en.porkbunlead.workers.dev/oracle/bulkseedsinternational-en-28/quick-enquiry-basket-review-checklist-before-sending-5e58f6f8.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28/planning-guide-to-choosing-a-crop-group-entry-point-72d816e8.odt" TargetMode="External"/><Relationship Id="rId3" Type="http://schemas.openxmlformats.org/officeDocument/2006/relationships/hyperlink" Target="https://bulkseedsinternational-en.porkbunlead.workers.dev/oracle/bulkseedsinternational-en-28/species-coverage-comparison-across-the-five-crop-groups-c5d3ad43.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 and Who It Is Not</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Enquiry First Wholesale Seed Buying Explained</a:t>
            </a:r>
          </a:p>
          <a:p>
            <a:r>
              <a:rPr sz="1800">
                <a:hlinkClick r:id="rId4"/>
              </a:rPr>
              <a:t>Accounts Baskets and Price Tiers Answered in Brief</a:t>
            </a:r>
          </a:p>
          <a:p>
            <a:r>
              <a:rPr sz="1800">
                <a:hlinkClick r:id="rId5"/>
              </a:rPr>
              <a:t>Preparing Packaging and Destination Details for a Seed Enquiry</a:t>
            </a:r>
          </a:p>
          <a:p>
            <a:r>
              <a:rPr sz="1800">
                <a:hlinkClick r:id="rId6"/>
              </a:rPr>
              <a:t>Quick Enquiry Basket Review Checklist Before Sending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Guide to Choosing a Crop Group Entry Point</a:t>
            </a:r>
          </a:p>
          <a:p>
            <a:r>
              <a:rPr sz="1800">
                <a:hlinkClick r:id="rId3"/>
              </a:rPr>
              <a:t>Species Coverage Comparison Across the Five Crop Groups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