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5/seed-wholesale-enquiry-routes-at-a-glance-777f3424.html" TargetMode="External"/><Relationship Id="rId4" Type="http://schemas.openxmlformats.org/officeDocument/2006/relationships/hyperlink" Target="https://bulkseedsinternational-en.porkbunlead.workers.dev/oracle/bulkseedsinternational-en-5/packaging-and-destination-worksheet-for-bulk-seed-enquiries-35dd0d80.docx" TargetMode="External"/><Relationship Id="rId5" Type="http://schemas.openxmlformats.org/officeDocument/2006/relationships/hyperlink" Target="https://bulkseedsinternational-en.porkbunlead.workers.dev/oracle/bulkseedsinternational-en-5/destination-import-guidance-comparison-before-enquiry-485ff7be.xlsx" TargetMode="External"/><Relationship Id="rId6" Type="http://schemas.openxmlformats.org/officeDocument/2006/relationships/hyperlink" Target="https://bulkseedsinternational-en.porkbunlead.workers.dev/oracle/bulkseedsinternational-en-5/seed-catalogue-scope-questions-in-short-form-75ddd128.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5/choosing-between-listed-varieties-and-an-unlisted-request-c0e10caf.odt" TargetMode="External"/><Relationship Id="rId3" Type="http://schemas.openxmlformats.org/officeDocument/2006/relationships/hyperlink" Target="https://bulkseedsinternational-en.porkbunlead.workers.dev/oracle/bulkseedsinternational-en-5/handling-a-failed-enquiry-submission-without-losing-the-selection-f1fa8871.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seed wholesale catalogue is built for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enquiry routes at a glance</a:t>
            </a:r>
          </a:p>
          <a:p>
            <a:r>
              <a:rPr sz="1800">
                <a:hlinkClick r:id="rId4"/>
              </a:rPr>
              <a:t>Packaging and destination worksheet for bulk seed enquiries</a:t>
            </a:r>
          </a:p>
          <a:p>
            <a:r>
              <a:rPr sz="1800">
                <a:hlinkClick r:id="rId5"/>
              </a:rPr>
              <a:t>Destination import guidance comparison before enquiry</a:t>
            </a:r>
          </a:p>
          <a:p>
            <a:r>
              <a:rPr sz="1800">
                <a:hlinkClick r:id="rId6"/>
              </a:rPr>
              <a:t>Seed catalogue scope questions in short form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Choosing between listed varieties and an unlisted request</a:t>
            </a:r>
          </a:p>
          <a:p>
            <a:r>
              <a:rPr sz="1800">
                <a:hlinkClick r:id="rId3"/>
              </a:rPr>
              <a:t>Handling a failed enquiry submission without losing the selection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