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7/seed-enquiry-reference-codes-that-keep-a-wholesale-request-traceable-01b3e610.html" TargetMode="External"/><Relationship Id="rId4" Type="http://schemas.openxmlformats.org/officeDocument/2006/relationships/hyperlink" Target="https://bulkseedsinternational-en.porkbunlead.workers.dev/oracle/bulkseedsinternational-en-7/practical-guide-to-setting-quantity-tiers-for-a-first-seed-order-01fb8b61.pdf" TargetMode="External"/><Relationship Id="rId5" Type="http://schemas.openxmlformats.org/officeDocument/2006/relationships/hyperlink" Target="https://bulkseedsinternational-en.porkbunlead.workers.dev/oracle/bulkseedsinternational-en-7/planning-herb-and-microgreens-enquiries-alongside-vegetable-ranges-944ab808.odt" TargetMode="External"/><Relationship Id="rId6" Type="http://schemas.openxmlformats.org/officeDocument/2006/relationships/hyperlink" Target="https://bulkseedsinternational-en.porkbunlead.workers.dev/oracle/bulkseedsinternational-en-7/seed-wholesale-account-and-login-questions-answered-briefly-a88390c0.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7/crop-group-coverage-matrix-for-a-garden-shop-assortment-d532344e.xlsx" TargetMode="External"/><Relationship Id="rId3" Type="http://schemas.openxmlformats.org/officeDocument/2006/relationships/hyperlink" Target="https://bulkseedsinternational-en.porkbunlead.workers.dev/oracle/bulkseedsinternational-en-7/range-pruning-worksheet-for-an-oversized-seed-shortlist-f275f1f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operator behind the catalogue tells a retail buyer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enquiry reference codes that keep a wholesale request traceable</a:t>
            </a:r>
          </a:p>
          <a:p>
            <a:r>
              <a:rPr sz="1800">
                <a:hlinkClick r:id="rId4"/>
              </a:rPr>
              <a:t>Practical guide to setting quantity tiers for a first seed order</a:t>
            </a:r>
          </a:p>
          <a:p>
            <a:r>
              <a:rPr sz="1800">
                <a:hlinkClick r:id="rId5"/>
              </a:rPr>
              <a:t>Planning herb and microgreens enquiries alongside vegetable ranges</a:t>
            </a:r>
          </a:p>
          <a:p>
            <a:r>
              <a:rPr sz="1800">
                <a:hlinkClick r:id="rId6"/>
              </a:rPr>
              <a:t>Seed wholesale account and login questions answered briefly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Crop group coverage matrix for a garden shop assortment</a:t>
            </a:r>
          </a:p>
          <a:p>
            <a:r>
              <a:rPr sz="1800">
                <a:hlinkClick r:id="rId3"/>
              </a:rPr>
              <a:t>Range pruning worksheet for an oversized seed shortlist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