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bjectstorage.eu-frankfurt-1.oraclecloud.com/n/frsbqgg8rg0q/b/bulkseedsinternational-websites/o/bsi/bulkseedsinternational-en/index.html" TargetMode="External"/><Relationship Id="rId3" Type="http://schemas.openxmlformats.org/officeDocument/2006/relationships/hyperlink" Target="https://objectstorage.eu-frankfurt-1.oraclecloud.com/n/frsbqgg8rg0q/b/bulkseedsinternational-websites/o/bsi/bulkseedsinternational-en/bulkseedsinternational-en-8/seed-wholesale-enquiries-for-shops-that-are-unsure-where-to-begin-02ee6f84.html" TargetMode="External"/><Relationship Id="rId4" Type="http://schemas.openxmlformats.org/officeDocument/2006/relationships/hyperlink" Target="https://bulkseedsinternational-en.porkbunlead.workers.dev/oracle/bulkseedsinternational-en-8/packaging-questions-resellers-ask-before-a-seed-quotation-1030e284.rtf" TargetMode="External"/><Relationship Id="rId5" Type="http://schemas.openxmlformats.org/officeDocument/2006/relationships/hyperlink" Target="https://bulkseedsinternational-en.porkbunlead.workers.dev/oracle/bulkseedsinternational-en-8/planning-a-seed-enquiry-when-the-shop-sells-mainly-flowers-4c986125.odt" TargetMode="External"/><Relationship Id="rId6" Type="http://schemas.openxmlformats.org/officeDocument/2006/relationships/hyperlink" Target="https://bulkseedsinternational-en.porkbunlead.workers.dev/oracle/bulkseedsinternational-en-8/microgreens-and-sprouts-versus-main-crop-groups-in-one-enquiry-4d0a3bb4.xls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oracle/bulkseedsinternational-en-8/destination-detail-worksheet-for-a-wholesale-seed-enquiry-5330f1ef.docx" TargetMode="External"/><Relationship Id="rId3" Type="http://schemas.openxmlformats.org/officeDocument/2006/relationships/hyperlink" Target="https://bulkseedsinternational-en.porkbunlead.workers.dev/oracle/bulkseedsinternational-en-8/practical-guide-to-stating-destination-details-in-a-seed-enquiry-b96488d9.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Why an enquiry basket is not a shopping cart</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Seed wholesale enquiries for shops that are unsure where to begin</a:t>
            </a:r>
          </a:p>
          <a:p>
            <a:r>
              <a:rPr sz="1800">
                <a:hlinkClick r:id="rId4"/>
              </a:rPr>
              <a:t>Packaging questions resellers ask before a seed quotation</a:t>
            </a:r>
          </a:p>
          <a:p>
            <a:r>
              <a:rPr sz="1800">
                <a:hlinkClick r:id="rId5"/>
              </a:rPr>
              <a:t>Planning a seed enquiry when the shop sells mainly flowers</a:t>
            </a:r>
          </a:p>
          <a:p>
            <a:r>
              <a:rPr sz="1800">
                <a:hlinkClick r:id="rId6"/>
              </a:rPr>
              <a:t>Microgreens and sprouts versus main crop groups in one enquiry</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Destination detail worksheet for a wholesale seed enquiry</a:t>
            </a:r>
          </a:p>
          <a:p>
            <a:r>
              <a:rPr sz="1800">
                <a:hlinkClick r:id="rId3"/>
              </a:rPr>
              <a:t>Practical guide to stating destination details in a seed enquiry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