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9/where-to-check-destination-import-guidance-before-a-seed-enquiry-f4b378be.html" TargetMode="External"/><Relationship Id="rId4" Type="http://schemas.openxmlformats.org/officeDocument/2006/relationships/hyperlink" Target="https://bulkseedsinternational-en.porkbunlead.workers.dev/oracle/bulkseedsinternational-en-9/quotation-follow-up-worksheet-for-retail-seed-buyers-1ef54951.docx" TargetMode="External"/><Relationship Id="rId5" Type="http://schemas.openxmlformats.org/officeDocument/2006/relationships/hyperlink" Target="https://bulkseedsinternational-en.porkbunlead.workers.dev/oracle/bulkseedsinternational-en-9/pack-sizes-and-quantity-tiers-answered-briefly-3359fe4a.rtf" TargetMode="External"/><Relationship Id="rId6" Type="http://schemas.openxmlformats.org/officeDocument/2006/relationships/hyperlink" Target="https://bulkseedsinternational-en.porkbunlead.workers.dev/oracle/bulkseedsinternational-en-9/planning-a-vegetables-led-range-for-a-first-season-enquiry-6329673a.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9/species-a-to-z-versus-category-browsing-comparison-a5ca5b27.xlsx" TargetMode="External"/><Relationship Id="rId3" Type="http://schemas.openxmlformats.org/officeDocument/2006/relationships/hyperlink" Target="https://bulkseedsinternational-en.porkbunlead.workers.dev/oracle/bulkseedsinternational-en-9/practical-guide-to-switching-an-enquiry-route-without-losing-the-selec-acc816d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Requesting an unlisted variety clarified in five slides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Where to check destination import guidance before a seed enquiry</a:t>
            </a:r>
          </a:p>
          <a:p>
            <a:r>
              <a:rPr sz="1800">
                <a:hlinkClick r:id="rId4"/>
              </a:rPr>
              <a:t>Quotation follow-up worksheet for retail seed buyers</a:t>
            </a:r>
          </a:p>
          <a:p>
            <a:r>
              <a:rPr sz="1800">
                <a:hlinkClick r:id="rId5"/>
              </a:rPr>
              <a:t>Pack sizes and quantity tiers answered briefly</a:t>
            </a:r>
          </a:p>
          <a:p>
            <a:r>
              <a:rPr sz="1800">
                <a:hlinkClick r:id="rId6"/>
              </a:rPr>
              <a:t>Planning a vegetables-led range for a first season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Species A to Z versus category browsing comparison</a:t>
            </a:r>
          </a:p>
          <a:p>
            <a:r>
              <a:rPr sz="1800">
                <a:hlinkClick r:id="rId3"/>
              </a:rPr>
              <a:t>Practical guide to switching an enquiry route without losing the selection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