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0/signals-a-small-reseller-can-read-in-a-seed-wholesale-catalogue-c456ba86.html" TargetMode="External"/><Relationship Id="rId4" Type="http://schemas.openxmlformats.org/officeDocument/2006/relationships/hyperlink" Target="https://bulkseedsinternational-en.porkbunlead.workers.dev/spaces/bulkseedsinternational-en-10/turning-a-crop-group-into-a-submittable-seed-enquiry-115d7ead.pdf" TargetMode="External"/><Relationship Id="rId5" Type="http://schemas.openxmlformats.org/officeDocument/2006/relationships/hyperlink" Target="https://bulkseedsinternational-en.porkbunlead.workers.dev/spaces/bulkseedsinternational-en-10/spreading-seed-enquiries-across-a-selling-year-29b6f198.odt" TargetMode="External"/><Relationship Id="rId6" Type="http://schemas.openxmlformats.org/officeDocument/2006/relationships/hyperlink" Target="https://bulkseedsinternational-en.porkbunlead.workers.dev/spaces/bulkseedsinternational-en-10/comparison-grid-for-multiple-destination-enquiries-3e93d9de.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0/short-answers-on-sending-a-seed-trade-enquiry-65159dd7.rtf" TargetMode="External"/><Relationship Id="rId3" Type="http://schemas.openxmlformats.org/officeDocument/2006/relationships/hyperlink" Target="https://bulkseedsinternational-en.porkbunlead.workers.dev/spaces/bulkseedsinternational-en-10/checklist-sheet-for-a-finished-seed-enquiry-9284bde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Catalogue Information Ends and Quotation Terms Begin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Signals a Small Reseller Can Read in a Seed Wholesale Catalogue</a:t>
            </a:r>
          </a:p>
          <a:p>
            <a:r>
              <a:rPr sz="1800">
                <a:hlinkClick r:id="rId4"/>
              </a:rPr>
              <a:t>Turning a Crop Group into a Submittable Seed Enquiry</a:t>
            </a:r>
          </a:p>
          <a:p>
            <a:r>
              <a:rPr sz="1800">
                <a:hlinkClick r:id="rId5"/>
              </a:rPr>
              <a:t>Spreading Seed Enquiries Across a Selling Year</a:t>
            </a:r>
          </a:p>
          <a:p>
            <a:r>
              <a:rPr sz="1800">
                <a:hlinkClick r:id="rId6"/>
              </a:rPr>
              <a:t>Comparison Grid for Multiple Destination Enquiries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Short Answers on Sending a Seed Trade Enquiry</a:t>
            </a:r>
          </a:p>
          <a:p>
            <a:r>
              <a:rPr sz="1800">
                <a:hlinkClick r:id="rId3"/>
              </a:rPr>
              <a:t>Checklist Sheet for a Finished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