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1/reading-a-seed-wholesale-catalogue-as-evidence-not-promise-e7fca112.html" TargetMode="External"/><Relationship Id="rId4" Type="http://schemas.openxmlformats.org/officeDocument/2006/relationships/hyperlink" Target="https://bulkseedsinternational-en.porkbunlead.workers.dev/spaces/bulkseedsinternational-en-11/questions-about-unlisted-and-special-varieties-in-plain-answers-1d1d756c.rtf" TargetMode="External"/><Relationship Id="rId5" Type="http://schemas.openxmlformats.org/officeDocument/2006/relationships/hyperlink" Target="https://bulkseedsinternational-en.porkbunlead.workers.dev/spaces/bulkseedsinternational-en-11/reconciling-a-seed-quotation-against-the-basket-you-sent-3bcc554a.pdf" TargetMode="External"/><Relationship Id="rId6" Type="http://schemas.openxmlformats.org/officeDocument/2006/relationships/hyperlink" Target="https://bulkseedsinternational-en.porkbunlead.workers.dev/spaces/bulkseedsinternational-en-11/planning-which-crop-groups-to-enquire-about-first-52c0d4ce.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1/worksheet-for-signing-off-a-seed-range-before-enquiry-65b7c8e1.docx" TargetMode="External"/><Relationship Id="rId3" Type="http://schemas.openxmlformats.org/officeDocument/2006/relationships/hyperlink" Target="https://bulkseedsinternational-en.porkbunlead.workers.dev/spaces/bulkseedsinternational-en-11/criteria-grid-for-shortlisting-species-within-a-crop-group-7251a4a7.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the Catalogue Stops and Supply Terms Begin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a Seed Wholesale Catalogue as Evidence, Not Promise</a:t>
            </a:r>
          </a:p>
          <a:p>
            <a:r>
              <a:rPr sz="1800">
                <a:hlinkClick r:id="rId4"/>
              </a:rPr>
              <a:t>Questions About Unlisted and Special Varieties in Plain Answers</a:t>
            </a:r>
          </a:p>
          <a:p>
            <a:r>
              <a:rPr sz="1800">
                <a:hlinkClick r:id="rId5"/>
              </a:rPr>
              <a:t>Reconciling a Seed Quotation Against the Basket You Sent</a:t>
            </a:r>
          </a:p>
          <a:p>
            <a:r>
              <a:rPr sz="1800">
                <a:hlinkClick r:id="rId6"/>
              </a:rPr>
              <a:t>Planning Which Crop Groups to Enquire About First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for Signing Off a Seed Range Before Enquiry</a:t>
            </a:r>
          </a:p>
          <a:p>
            <a:r>
              <a:rPr sz="1800">
                <a:hlinkClick r:id="rId3"/>
              </a:rPr>
              <a:t>Criteria Grid for Shortlisting Species Within a Crop Group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