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2/choosing-a-crop-group-order-for-your-first-wholesale-seed-enquiry-84661bd8.html" TargetMode="External"/><Relationship Id="rId4" Type="http://schemas.openxmlformats.org/officeDocument/2006/relationships/hyperlink" Target="https://bulkseedsinternational-en.porkbunlead.workers.dev/spaces/bulkseedsinternational-en-12/criteria-sheet-for-reviewing-a-quotation-against-the-basket-sent-13d47892.xlsx" TargetMode="External"/><Relationship Id="rId5" Type="http://schemas.openxmlformats.org/officeDocument/2006/relationships/hyperlink" Target="https://bulkseedsinternational-en.porkbunlead.workers.dev/spaces/bulkseedsinternational-en-12/questions-about-catalogue-scope-and-unlisted-varieties-answered-4695f5f3.rtf" TargetMode="External"/><Relationship Id="rId6" Type="http://schemas.openxmlformats.org/officeDocument/2006/relationships/hyperlink" Target="https://bulkseedsinternational-en.porkbunlead.workers.dev/spaces/bulkseedsinternational-en-12/worksheet-for-recording-business-and-destination-details-before-an-enq-4b761bb0.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2/a-practical-walkthrough-from-species-list-to-sent-seed-enquiry-a4b2ae97.pdf" TargetMode="External"/><Relationship Id="rId3" Type="http://schemas.openxmlformats.org/officeDocument/2006/relationships/hyperlink" Target="https://bulkseedsinternational-en.porkbunlead.workers.dev/spaces/bulkseedsinternational-en-12/planning-a-range-plan-before-touching-the-enquiry-basket-abad1246.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catalogue pages end and quotation conditions begin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crop group order for your first wholesale seed enquiry</a:t>
            </a:r>
          </a:p>
          <a:p>
            <a:r>
              <a:rPr sz="1800">
                <a:hlinkClick r:id="rId4"/>
              </a:rPr>
              <a:t>Criteria sheet for reviewing a quotation against the basket sent</a:t>
            </a:r>
          </a:p>
          <a:p>
            <a:r>
              <a:rPr sz="1800">
                <a:hlinkClick r:id="rId5"/>
              </a:rPr>
              <a:t>Questions about catalogue scope and unlisted varieties answered</a:t>
            </a:r>
          </a:p>
          <a:p>
            <a:r>
              <a:rPr sz="1800">
                <a:hlinkClick r:id="rId6"/>
              </a:rPr>
              <a:t>Worksheet for recording business and destination details before an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practical walkthrough from species list to sent seed enquiry</a:t>
            </a:r>
          </a:p>
          <a:p>
            <a:r>
              <a:rPr sz="1800">
                <a:hlinkClick r:id="rId3"/>
              </a:rPr>
              <a:t>Planning a range plan before touching the enquiry basket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