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14/what-a-wholesale-seed-catalogue-can-and-cannot-promise-a-reseller-57c12e32.html" TargetMode="External"/><Relationship Id="rId4" Type="http://schemas.openxmlformats.org/officeDocument/2006/relationships/hyperlink" Target="https://bulkseedsinternational-en.porkbunlead.workers.dev/spaces/bulkseedsinternational-en-14/worksheet-for-confirming-catalogue-coverage-before-a-range-is-built-06f6f756.docx" TargetMode="External"/><Relationship Id="rId5" Type="http://schemas.openxmlformats.org/officeDocument/2006/relationships/hyperlink" Target="https://bulkseedsinternational-en.porkbunlead.workers.dev/spaces/bulkseedsinternational-en-14/deciding-which-crop-groups-enter-the-enquiry-process-first-0f0e7b2e.odt" TargetMode="External"/><Relationship Id="rId6" Type="http://schemas.openxmlformats.org/officeDocument/2006/relationships/hyperlink" Target="https://bulkseedsinternational-en.porkbunlead.workers.dev/spaces/bulkseedsinternational-en-14/herbs-microgreens-and-flowers-in-short-answers-240eb8fd.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14/comparison-sheet-for-species-inside-one-crop-group-ac0a04ef.xlsx" TargetMode="External"/><Relationship Id="rId3" Type="http://schemas.openxmlformats.org/officeDocument/2006/relationships/hyperlink" Target="https://bulkseedsinternational-en.porkbunlead.workers.dev/spaces/bulkseedsinternational-en-14/writing-quantity-and-packaging-notes-that-survive-the-quotation-stage-beb1a072.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catalogue works from seed group down to variety page</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What a wholesale seed catalogue can and cannot promise a reseller</a:t>
            </a:r>
          </a:p>
          <a:p>
            <a:r>
              <a:rPr sz="1800">
                <a:hlinkClick r:id="rId4"/>
              </a:rPr>
              <a:t>Worksheet for confirming catalogue coverage before a range is built</a:t>
            </a:r>
          </a:p>
          <a:p>
            <a:r>
              <a:rPr sz="1800">
                <a:hlinkClick r:id="rId5"/>
              </a:rPr>
              <a:t>Deciding which crop groups enter the enquiry process first</a:t>
            </a:r>
          </a:p>
          <a:p>
            <a:r>
              <a:rPr sz="1800">
                <a:hlinkClick r:id="rId6"/>
              </a:rPr>
              <a:t>Herbs, microgreens and flowers in short answers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Comparison sheet for species inside one crop group</a:t>
            </a:r>
          </a:p>
          <a:p>
            <a:r>
              <a:rPr sz="1800">
                <a:hlinkClick r:id="rId3"/>
              </a:rPr>
              <a:t>Writing quantity and packaging notes that survive the quotation stage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