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15/choosing-a-starting-crop-group-for-a-first-retail-seed-selection-2b572461.html" TargetMode="External"/><Relationship Id="rId4" Type="http://schemas.openxmlformats.org/officeDocument/2006/relationships/hyperlink" Target="https://bulkseedsinternational-en.porkbunlead.workers.dev/spaces/bulkseedsinternational-en-15/planning-herb-lines-as-one-block-in-a-retail-seed-range-823948e6.odt" TargetMode="External"/><Relationship Id="rId5" Type="http://schemas.openxmlformats.org/officeDocument/2006/relationships/hyperlink" Target="https://bulkseedsinternational-en.porkbunlead.workers.dev/spaces/bulkseedsinternational-en-15/criteria-grid-comparing-flower-subcategories-for-a-shop-90595e7d.xlsx" TargetMode="External"/><Relationship Id="rId6" Type="http://schemas.openxmlformats.org/officeDocument/2006/relationships/hyperlink" Target="https://bulkseedsinternational-en.porkbunlead.workers.dev/spaces/bulkseedsinternational-en-15/flower-and-herb-subcategories-in-plain-answers-9598bd62.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15/building-a-multi-group-seed-enquiry-from-species-list-to-submission-dd0a3798.pdf" TargetMode="External"/><Relationship Id="rId3" Type="http://schemas.openxmlformats.org/officeDocument/2006/relationships/hyperlink" Target="https://bulkseedsinternational-en.porkbunlead.workers.dev/spaces/bulkseedsinternational-en-15/worksheet-for-matching-catalogue-coverage-to-a-planned-range-e02b67b7.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catalogue layers information from group to variety page</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a starting crop group for a first retail seed selection</a:t>
            </a:r>
          </a:p>
          <a:p>
            <a:r>
              <a:rPr sz="1800">
                <a:hlinkClick r:id="rId4"/>
              </a:rPr>
              <a:t>Planning herb lines as one block in a retail seed range</a:t>
            </a:r>
          </a:p>
          <a:p>
            <a:r>
              <a:rPr sz="1800">
                <a:hlinkClick r:id="rId5"/>
              </a:rPr>
              <a:t>Criteria grid comparing flower subcategories for a shop</a:t>
            </a:r>
          </a:p>
          <a:p>
            <a:r>
              <a:rPr sz="1800">
                <a:hlinkClick r:id="rId6"/>
              </a:rPr>
              <a:t>Flower and herb subcategories in plain answers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Building a multi-group seed enquiry from species list to submission</a:t>
            </a:r>
          </a:p>
          <a:p>
            <a:r>
              <a:rPr sz="1800">
                <a:hlinkClick r:id="rId3"/>
              </a:rPr>
              <a:t>Worksheet for matching catalogue coverage to a planned range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