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16/choosing-the-right-starting-point-in-a-wholesale-seed-catalogue-706c9b62.html" TargetMode="External"/><Relationship Id="rId4" Type="http://schemas.openxmlformats.org/officeDocument/2006/relationships/hyperlink" Target="https://bulkseedsinternational-en.porkbunlead.workers.dev/spaces/bulkseedsinternational-en-16/seed-group-subcategories-in-plain-answers-1ab35f09.rtf" TargetMode="External"/><Relationship Id="rId5" Type="http://schemas.openxmlformats.org/officeDocument/2006/relationships/hyperlink" Target="https://bulkseedsinternational-en.porkbunlead.workers.dev/spaces/bulkseedsinternational-en-16/structuring-herb-lines-as-one-block-in-a-retail-seed-plan-2642b834.odt" TargetMode="External"/><Relationship Id="rId6" Type="http://schemas.openxmlformats.org/officeDocument/2006/relationships/hyperlink" Target="https://bulkseedsinternational-en.porkbunlead.workers.dev/spaces/bulkseedsinternational-en-16/coverage-check-worksheet-for-a-planned-retail-seed-range-4fa6a6b9.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16/criteria-grid-comparing-flower-subcategories-for-a-retail-range-f95c9489.xlsx" TargetMode="External"/><Relationship Id="rId3" Type="http://schemas.openxmlformats.org/officeDocument/2006/relationships/hyperlink" Target="https://bulkseedsinternational-en.porkbunlead.workers.dev/spaces/bulkseedsinternational-en-16/turning-a-species-page-into-a-quotation-ready-seed-enquiry-fa44a8fe.pd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Catalogue Layers Information from Group to Variety</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Choosing the Right Starting Point in a Wholesale Seed Catalogue</a:t>
            </a:r>
          </a:p>
          <a:p>
            <a:r>
              <a:rPr sz="1800">
                <a:hlinkClick r:id="rId4"/>
              </a:rPr>
              <a:t>Seed Group Subcategories in Plain Answers</a:t>
            </a:r>
          </a:p>
          <a:p>
            <a:r>
              <a:rPr sz="1800">
                <a:hlinkClick r:id="rId5"/>
              </a:rPr>
              <a:t>Structuring Herb Lines as One Block in a Retail Seed Plan</a:t>
            </a:r>
          </a:p>
          <a:p>
            <a:r>
              <a:rPr sz="1800">
                <a:hlinkClick r:id="rId6"/>
              </a:rPr>
              <a:t>Coverage Check Worksheet for a Planned Retail Seed Range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Criteria Grid Comparing Flower Subcategories for a Retail Range</a:t>
            </a:r>
          </a:p>
          <a:p>
            <a:r>
              <a:rPr sz="1800">
                <a:hlinkClick r:id="rId3"/>
              </a:rPr>
              <a:t>Turning a Species Page into a Quotation Ready Seed Enquiry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