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7/reading-a-wholesale-seed-catalogue-before-you-commit-time-e1af115f.html" TargetMode="External"/><Relationship Id="rId4" Type="http://schemas.openxmlformats.org/officeDocument/2006/relationships/hyperlink" Target="https://bulkseedsinternational-en.porkbunlead.workers.dev/spaces/bulkseedsinternational-en-17/non-binding-enquiry-terms-in-short-answers-10a5e599.rtf" TargetMode="External"/><Relationship Id="rId5" Type="http://schemas.openxmlformats.org/officeDocument/2006/relationships/hyperlink" Target="https://bulkseedsinternational-en.porkbunlead.workers.dev/spaces/bulkseedsinternational-en-17/from-enquiry-basket-to-agreed-supply-terms-in-practice-1cff56c2.pdf" TargetMode="External"/><Relationship Id="rId6" Type="http://schemas.openxmlformats.org/officeDocument/2006/relationships/hyperlink" Target="https://bulkseedsinternational-en.porkbunlead.workers.dev/spaces/bulkseedsinternational-en-17/worksheet-confirming-enquiry-completeness-before-sending-228344c5.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7/planning-lead-times-from-enquiry-to-shelved-stock-937f5e5d.odt" TargetMode="External"/><Relationship Id="rId3" Type="http://schemas.openxmlformats.org/officeDocument/2006/relationships/hyperlink" Target="https://bulkseedsinternational-en.porkbunlead.workers.dev/spaces/bulkseedsinternational-en-17/criteria-sheet-for-tracking-enquiries-through-to-agreed-terms-dced002f.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Website Fixes and What Supply Terms Add</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a Wholesale Seed Catalogue Before You Commit Time</a:t>
            </a:r>
          </a:p>
          <a:p>
            <a:r>
              <a:rPr sz="1800">
                <a:hlinkClick r:id="rId4"/>
              </a:rPr>
              <a:t>Non Binding Enquiry Terms in Short Answers</a:t>
            </a:r>
          </a:p>
          <a:p>
            <a:r>
              <a:rPr sz="1800">
                <a:hlinkClick r:id="rId5"/>
              </a:rPr>
              <a:t>From Enquiry Basket to Agreed Supply Terms in Practice</a:t>
            </a:r>
          </a:p>
          <a:p>
            <a:r>
              <a:rPr sz="1800">
                <a:hlinkClick r:id="rId6"/>
              </a:rPr>
              <a:t>Worksheet Confirming Enquiry Completeness Before Sending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Lead Times from Enquiry to Shelved Stock</a:t>
            </a:r>
          </a:p>
          <a:p>
            <a:r>
              <a:rPr sz="1800">
                <a:hlinkClick r:id="rId3"/>
              </a:rPr>
              <a:t>Criteria Sheet for Tracking Enquiries Through to Agreed Terms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