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8/how-to-judge-a-wholesale-seed-catalogue-before-building-a-selection-19cf6f9a.html" TargetMode="External"/><Relationship Id="rId4" Type="http://schemas.openxmlformats.org/officeDocument/2006/relationships/hyperlink" Target="https://bulkseedsinternational-en.porkbunlead.workers.dev/spaces/bulkseedsinternational-en-18/writing-an-enquiry-that-survives-availability-checking-0b0ea49c.pdf" TargetMode="External"/><Relationship Id="rId5" Type="http://schemas.openxmlformats.org/officeDocument/2006/relationships/hyperlink" Target="https://bulkseedsinternational-en.porkbunlead.workers.dev/spaces/bulkseedsinternational-en-18/basket-storage-and-failed-submissions-in-short-answers-1dc22ad1.rtf" TargetMode="External"/><Relationship Id="rId6" Type="http://schemas.openxmlformats.org/officeDocument/2006/relationships/hyperlink" Target="https://bulkseedsinternational-en.porkbunlead.workers.dev/spaces/bulkseedsinternational-en-18/criteria-grid-for-comparing-enquiries-across-destinations-7471a172.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8/worksheet-for-recording-unlisted-variety-requests-before-enquiry-c158a23a.docx" TargetMode="External"/><Relationship Id="rId3" Type="http://schemas.openxmlformats.org/officeDocument/2006/relationships/hyperlink" Target="https://bulkseedsinternational-en.porkbunlead.workers.dev/spaces/bulkseedsinternational-en-18/planning-a-season-of-seed-enquiries-around-selling-windows-ebc9aac8.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Catalogue Information Stops and Quotation Conditions Begin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How to Judge a Wholesale Seed Catalogue Before Building a Selection</a:t>
            </a:r>
          </a:p>
          <a:p>
            <a:r>
              <a:rPr sz="1800">
                <a:hlinkClick r:id="rId4"/>
              </a:rPr>
              <a:t>Writing an Enquiry That Survives Availability Checking</a:t>
            </a:r>
          </a:p>
          <a:p>
            <a:r>
              <a:rPr sz="1800">
                <a:hlinkClick r:id="rId5"/>
              </a:rPr>
              <a:t>Basket Storage and Failed Submissions in Short Answers</a:t>
            </a:r>
          </a:p>
          <a:p>
            <a:r>
              <a:rPr sz="1800">
                <a:hlinkClick r:id="rId6"/>
              </a:rPr>
              <a:t>Criteria Grid for Comparing Enquiries Across Destinations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for Recording Unlisted Variety Requests Before Enquiry</a:t>
            </a:r>
          </a:p>
          <a:p>
            <a:r>
              <a:rPr sz="1800">
                <a:hlinkClick r:id="rId3"/>
              </a:rPr>
              <a:t>Planning a Season of Seed Enquiries Around Selling Windows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