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19/seed-group-species-or-variety-where-does-a-buyer-start-aeab02f3.html" TargetMode="External"/><Relationship Id="rId4" Type="http://schemas.openxmlformats.org/officeDocument/2006/relationships/hyperlink" Target="https://bulkseedsinternational-en.porkbunlead.workers.dev/spaces/bulkseedsinternational-en-19/mixed-baskets-and-partial-confirmations-in-plain-answers-05a0eb21.rtf" TargetMode="External"/><Relationship Id="rId5" Type="http://schemas.openxmlformats.org/officeDocument/2006/relationships/hyperlink" Target="https://bulkseedsinternational-en.porkbunlead.workers.dev/spaces/bulkseedsinternational-en-19/screening-grid-for-species-level-information-gaps-c507bb90.xlsx" TargetMode="External"/><Relationship Id="rId6" Type="http://schemas.openxmlformats.org/officeDocument/2006/relationships/hyperlink" Target="https://bulkseedsinternational-en.porkbunlead.workers.dev/spaces/bulkseedsinternational-en-19/documenting-destination-guidance-references-for-a-seed-enquiry-c8e39705.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19/turning-a-shop-shelf-plan-into-a-crop-group-shortlist-d6bee3de.odt" TargetMode="External"/><Relationship Id="rId3" Type="http://schemas.openxmlformats.org/officeDocument/2006/relationships/hyperlink" Target="https://bulkseedsinternational-en.porkbunlead.workers.dev/spaces/bulkseedsinternational-en-19/worksheet-to-pre-screen-a-wholesale-seed-catalogue-fit-d8b1311c.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 account and no payment: what that means in practice</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group, species or variety: where does a buyer start</a:t>
            </a:r>
          </a:p>
          <a:p>
            <a:r>
              <a:rPr sz="1800">
                <a:hlinkClick r:id="rId4"/>
              </a:rPr>
              <a:t>Mixed baskets and partial confirmations in plain answers</a:t>
            </a:r>
          </a:p>
          <a:p>
            <a:r>
              <a:rPr sz="1800">
                <a:hlinkClick r:id="rId5"/>
              </a:rPr>
              <a:t>Screening grid for species level information gaps</a:t>
            </a:r>
          </a:p>
          <a:p>
            <a:r>
              <a:rPr sz="1800">
                <a:hlinkClick r:id="rId6"/>
              </a:rPr>
              <a:t>Documenting destination guidance references for a seed enquiry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Turning a shop shelf plan into a crop group shortlist</a:t>
            </a:r>
          </a:p>
          <a:p>
            <a:r>
              <a:rPr sz="1800">
                <a:hlinkClick r:id="rId3"/>
              </a:rPr>
              <a:t>Worksheet to pre-screen a wholesale seed catalogue fit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