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en/index.html" TargetMode="External"/><Relationship Id="rId3" Type="http://schemas.openxmlformats.org/officeDocument/2006/relationships/hyperlink" Target="https://bulkseedsinternational-websites.sfo3.digitaloceanspaces.com/bsi/bulkseedsinternational-en/bulkseedsinternational-en-2/understanding-a-seed-wholesale-enquiry-before-you-send-it-0e1eb45c.html" TargetMode="External"/><Relationship Id="rId4" Type="http://schemas.openxmlformats.org/officeDocument/2006/relationships/hyperlink" Target="https://bulkseedsinternational-en.porkbunlead.workers.dev/spaces/bulkseedsinternational-en-2/preparing-destination-and-packaging-details-for-a-seed-enquiry-1278a817.pdf" TargetMode="External"/><Relationship Id="rId5" Type="http://schemas.openxmlformats.org/officeDocument/2006/relationships/hyperlink" Target="https://bulkseedsinternational-en.porkbunlead.workers.dev/spaces/bulkseedsinternational-en-2/planning-a-retail-seed-range-from-the-catalogue-groups-3b858ed3.odt" TargetMode="External"/><Relationship Id="rId6" Type="http://schemas.openxmlformats.org/officeDocument/2006/relationships/hyperlink" Target="https://bulkseedsinternational-en.porkbunlead.workers.dev/spaces/bulkseedsinternational-en-2/comparison-sheet-for-seed-enquiry-details-by-destination-9269e8df.xls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spaces/bulkseedsinternational-en-2/seed-catalogue-and-basket-questions-answered-9407e80c.rtf" TargetMode="External"/><Relationship Id="rId3" Type="http://schemas.openxmlformats.org/officeDocument/2006/relationships/hyperlink" Target="https://bulkseedsinternational-en.porkbunlead.workers.dev/spaces/bulkseedsinternational-en-2/seed-enquiry-checklist-for-garden-retailers-b62f5081.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seed enquiries differ from orders</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Understanding a seed wholesale enquiry before you send it</a:t>
            </a:r>
          </a:p>
          <a:p>
            <a:r>
              <a:rPr sz="1800">
                <a:hlinkClick r:id="rId4"/>
              </a:rPr>
              <a:t>Preparing destination and packaging details for a seed enquiry</a:t>
            </a:r>
          </a:p>
          <a:p>
            <a:r>
              <a:rPr sz="1800">
                <a:hlinkClick r:id="rId5"/>
              </a:rPr>
              <a:t>Planning a retail seed range from the catalogue groups</a:t>
            </a:r>
          </a:p>
          <a:p>
            <a:r>
              <a:rPr sz="1800">
                <a:hlinkClick r:id="rId6"/>
              </a:rPr>
              <a:t>Comparison sheet for seed enquiry details by destination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Seed catalogue and basket questions answered</a:t>
            </a:r>
          </a:p>
          <a:p>
            <a:r>
              <a:rPr sz="1800">
                <a:hlinkClick r:id="rId3"/>
              </a:rPr>
              <a:t>Seed enquiry checklist for garden retailers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