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0/seed-catalogue-depth-versus-the-range-a-small-shop-can-actually-run-78fac7a7.html" TargetMode="External"/><Relationship Id="rId4" Type="http://schemas.openxmlformats.org/officeDocument/2006/relationships/hyperlink" Target="https://bulkseedsinternational-en.porkbunlead.workers.dev/spaces/bulkseedsinternational-en-20/converting-a-shelf-and-display-plan-into-a-crop-group-shortlist-1345f933.odt" TargetMode="External"/><Relationship Id="rId5" Type="http://schemas.openxmlformats.org/officeDocument/2006/relationships/hyperlink" Target="https://bulkseedsinternational-en.porkbunlead.workers.dev/spaces/bulkseedsinternational-en-20/setting-a-submission-date-by-working-back-from-a-shelf-date-39897177.pdf" TargetMode="External"/><Relationship Id="rId6" Type="http://schemas.openxmlformats.org/officeDocument/2006/relationships/hyperlink" Target="https://bulkseedsinternational-en.porkbunlead.workers.dev/spaces/bulkseedsinternational-en-20/mixed-baskets-and-partially-confirmed-items-answered-4ce8251c.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0/worksheet-tracking-enquiries-from-submission-to-agreed-terms-939514c6.docx" TargetMode="External"/><Relationship Id="rId3" Type="http://schemas.openxmlformats.org/officeDocument/2006/relationships/hyperlink" Target="https://bulkseedsinternational-en.porkbunlead.workers.dev/spaces/bulkseedsinternational-en-20/screening-grid-for-missing-details-at-species-level-a5cda4ca.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 account, no website payment: when money actually moves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catalogue depth versus the range a small shop can actually run</a:t>
            </a:r>
          </a:p>
          <a:p>
            <a:r>
              <a:rPr sz="1800">
                <a:hlinkClick r:id="rId4"/>
              </a:rPr>
              <a:t>Converting a shelf and display plan into a crop group shortlist</a:t>
            </a:r>
          </a:p>
          <a:p>
            <a:r>
              <a:rPr sz="1800">
                <a:hlinkClick r:id="rId5"/>
              </a:rPr>
              <a:t>Setting a submission date by working back from a shelf date</a:t>
            </a:r>
          </a:p>
          <a:p>
            <a:r>
              <a:rPr sz="1800">
                <a:hlinkClick r:id="rId6"/>
              </a:rPr>
              <a:t>Mixed baskets and partially confirmed items answered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tracking enquiries from submission to agreed terms</a:t>
            </a:r>
          </a:p>
          <a:p>
            <a:r>
              <a:rPr sz="1800">
                <a:hlinkClick r:id="rId3"/>
              </a:rPr>
              <a:t>Screening grid for missing details at species level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