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1/what-a-reseller-can-verify-before-requesting-seed-wholesale-terms-cc26057a.html" TargetMode="External"/><Relationship Id="rId4" Type="http://schemas.openxmlformats.org/officeDocument/2006/relationships/hyperlink" Target="https://bulkseedsinternational-en.porkbunlead.workers.dev/spaces/bulkseedsinternational-en-21/criteria-matrix-for-choosing-between-seed-wholesale-suppliers-35861b49.xlsx" TargetMode="External"/><Relationship Id="rId5" Type="http://schemas.openxmlformats.org/officeDocument/2006/relationships/hyperlink" Target="https://bulkseedsinternational-en.porkbunlead.workers.dev/spaces/bulkseedsinternational-en-21/compiling-a-non-binding-seed-enquiry-step-by-step-358f732e.pdf" TargetMode="External"/><Relationship Id="rId6" Type="http://schemas.openxmlformats.org/officeDocument/2006/relationships/hyperlink" Target="https://bulkseedsinternational-en.porkbunlead.workers.dev/spaces/bulkseedsinternational-en-21/readiness-check-for-a-first-seed-wholesale-enquiry-7e097d2c.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1/coordinating-seed-sourcing-with-the-shop-calendar-ed2d72bd.odt" TargetMode="External"/><Relationship Id="rId3" Type="http://schemas.openxmlformats.org/officeDocument/2006/relationships/hyperlink" Target="https://bulkseedsinternational-en.porkbunlead.workers.dev/spaces/bulkseedsinternational-en-21/how-trade-seed-buying-differs-from-retail-buying-in-short-answers-fcde7d5c.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Happens to a Trade Enquiry After It Is Sent</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a Reseller Can Verify Before Requesting Seed Wholesale Terms</a:t>
            </a:r>
          </a:p>
          <a:p>
            <a:r>
              <a:rPr sz="1800">
                <a:hlinkClick r:id="rId4"/>
              </a:rPr>
              <a:t>Criteria Matrix for Choosing Between Seed Wholesale Suppliers</a:t>
            </a:r>
          </a:p>
          <a:p>
            <a:r>
              <a:rPr sz="1800">
                <a:hlinkClick r:id="rId5"/>
              </a:rPr>
              <a:t>Compiling a Non Binding Seed Enquiry Step by Step</a:t>
            </a:r>
          </a:p>
          <a:p>
            <a:r>
              <a:rPr sz="1800">
                <a:hlinkClick r:id="rId6"/>
              </a:rPr>
              <a:t>Readiness Check for a First Seed Wholesale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Coordinating Seed Sourcing with the Shop Calendar</a:t>
            </a:r>
          </a:p>
          <a:p>
            <a:r>
              <a:rPr sz="1800">
                <a:hlinkClick r:id="rId3"/>
              </a:rPr>
              <a:t>How Trade Seed Buying Differs from Retail Buying in Short Answers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