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2/what-a-trade-seed-enquiry-can-and-cannot-settle-1ca767c5.html" TargetMode="External"/><Relationship Id="rId4" Type="http://schemas.openxmlformats.org/officeDocument/2006/relationships/hyperlink" Target="https://bulkseedsinternational-en.porkbunlead.workers.dev/spaces/bulkseedsinternational-en-22/mapping-shop-layout-to-crop-groups-before-ordering-seed-264aa9cc.odt" TargetMode="External"/><Relationship Id="rId5" Type="http://schemas.openxmlformats.org/officeDocument/2006/relationships/hyperlink" Target="https://bulkseedsinternational-en.porkbunlead.workers.dev/spaces/bulkseedsinternational-en-22/comparison-grid-for-weighing-several-seed-wholesalers-31cb47f4.xlsx" TargetMode="External"/><Relationship Id="rId6" Type="http://schemas.openxmlformats.org/officeDocument/2006/relationships/hyperlink" Target="https://bulkseedsinternational-en.porkbunlead.workers.dev/spaces/bulkseedsinternational-en-22/checklist-sheet-for-the-first-contact-with-a-seed-wholesaler-6b14d063.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2/practical-guide-to-screening-a-seed-wholesale-offer-before-contact-97324a8d.pdf" TargetMode="External"/><Relationship Id="rId3" Type="http://schemas.openxmlformats.org/officeDocument/2006/relationships/hyperlink" Target="https://bulkseedsinternational-en.porkbunlead.workers.dev/spaces/bulkseedsinternational-en-22/enquiry-follow-up-questions-answered-a08899bf.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happens between enquiry and quotation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a trade seed enquiry can and cannot settle</a:t>
            </a:r>
          </a:p>
          <a:p>
            <a:r>
              <a:rPr sz="1800">
                <a:hlinkClick r:id="rId4"/>
              </a:rPr>
              <a:t>Mapping shop layout to crop groups before ordering seed</a:t>
            </a:r>
          </a:p>
          <a:p>
            <a:r>
              <a:rPr sz="1800">
                <a:hlinkClick r:id="rId5"/>
              </a:rPr>
              <a:t>Comparison grid for weighing several seed wholesalers</a:t>
            </a:r>
          </a:p>
          <a:p>
            <a:r>
              <a:rPr sz="1800">
                <a:hlinkClick r:id="rId6"/>
              </a:rPr>
              <a:t>Checklist sheet for the first contact with a seed wholesaler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Practical guide to screening a seed wholesale offer before contact</a:t>
            </a:r>
          </a:p>
          <a:p>
            <a:r>
              <a:rPr sz="1800">
                <a:hlinkClick r:id="rId3"/>
              </a:rPr>
              <a:t>Enquiry follow up questions answered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