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3/choosing-your-entry-level-in-a-wholesale-seed-catalogue-87bd32ee.html" TargetMode="External"/><Relationship Id="rId4" Type="http://schemas.openxmlformats.org/officeDocument/2006/relationships/hyperlink" Target="https://bulkseedsinternational-en.porkbunlead.workers.dev/spaces/bulkseedsinternational-en-23/scheduling-seed-enquiries-around-the-shop-trading-calendar-0e7e6a6f.odt" TargetMode="External"/><Relationship Id="rId5" Type="http://schemas.openxmlformats.org/officeDocument/2006/relationships/hyperlink" Target="https://bulkseedsinternational-en.porkbunlead.workers.dev/spaces/bulkseedsinternational-en-23/worksheet-for-turning-a-shelf-plan-into-a-crop-group-brief-22565b08.docx" TargetMode="External"/><Relationship Id="rId6" Type="http://schemas.openxmlformats.org/officeDocument/2006/relationships/hyperlink" Target="https://bulkseedsinternational-en.porkbunlead.workers.dev/spaces/bulkseedsinternational-en-23/documenting-destination-checks-alongside-a-seed-enquiry-28592ee5.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3/criteria-matrix-for-comparing-seed-wholesale-suppliers-6c1eec97.xlsx" TargetMode="External"/><Relationship Id="rId3" Type="http://schemas.openxmlformats.org/officeDocument/2006/relationships/hyperlink" Target="https://bulkseedsinternational-en.porkbunlead.workers.dev/spaces/bulkseedsinternational-en-23/no-account-and-no-website-payment-in-plain-answers-c4f89344.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Supplier Reviews After a Seed Enquiry Arrives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Your Entry Level in a Wholesale Seed Catalogue</a:t>
            </a:r>
          </a:p>
          <a:p>
            <a:r>
              <a:rPr sz="1800">
                <a:hlinkClick r:id="rId4"/>
              </a:rPr>
              <a:t>Scheduling Seed Enquiries Around the Shop Trading Calendar</a:t>
            </a:r>
          </a:p>
          <a:p>
            <a:r>
              <a:rPr sz="1800">
                <a:hlinkClick r:id="rId5"/>
              </a:rPr>
              <a:t>Worksheet for Turning a Shelf Plan into a Crop Group Brief</a:t>
            </a:r>
          </a:p>
          <a:p>
            <a:r>
              <a:rPr sz="1800">
                <a:hlinkClick r:id="rId6"/>
              </a:rPr>
              <a:t>Documenting Destination Checks Alongside a Seed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Criteria Matrix for Comparing Seed Wholesale Suppliers</a:t>
            </a:r>
          </a:p>
          <a:p>
            <a:r>
              <a:rPr sz="1800">
                <a:hlinkClick r:id="rId3"/>
              </a:rPr>
              <a:t>No Account and No Website Payment in Plain Answers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