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en/index.html" TargetMode="External"/><Relationship Id="rId3" Type="http://schemas.openxmlformats.org/officeDocument/2006/relationships/hyperlink" Target="https://bulkseedsinternational-websites.sfo3.digitaloceanspaces.com/bsi/bulkseedsinternational-en/bulkseedsinternational-en-24/seed-group-breadth-as-a-fit-signal-for-a-small-retail-range-f77e0f1d.html" TargetMode="External"/><Relationship Id="rId4" Type="http://schemas.openxmlformats.org/officeDocument/2006/relationships/hyperlink" Target="https://bulkseedsinternational-en.porkbunlead.workers.dev/spaces/bulkseedsinternational-en-24/worksheet-for-documenting-official-guidance-consulted-per-destination-470e9790.docx" TargetMode="External"/><Relationship Id="rId5" Type="http://schemas.openxmlformats.org/officeDocument/2006/relationships/hyperlink" Target="https://bulkseedsinternational-en.porkbunlead.workers.dev/spaces/bulkseedsinternational-en-24/comparison-grid-for-listed-prices-and-quantity-tiers-per-variety-58e8eeef.xlsx" TargetMode="External"/><Relationship Id="rId6" Type="http://schemas.openxmlformats.org/officeDocument/2006/relationships/hyperlink" Target="https://bulkseedsinternational-en.porkbunlead.workers.dev/spaces/bulkseedsinternational-en-24/planning-volume-ranges-instead-of-single-quantities-per-variety-67b9b0a9.odt"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spaces/bulkseedsinternational-en-24/baskets-browser-storage-and-resending-in-short-answers-f58238dd.rtf" TargetMode="External"/><Relationship Id="rId3" Type="http://schemas.openxmlformats.org/officeDocument/2006/relationships/hyperlink" Target="https://bulkseedsinternational-en.porkbunlead.workers.dev/spaces/bulkseedsinternational-en-24/preparing-an-enquiry-when-the-variety-is-not-in-the-catalogue-fd0735af.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Which Crop Group Belongs in Which Shelf Zone</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Seed Group Breadth as a Fit Signal for a Small Retail Range</a:t>
            </a:r>
          </a:p>
          <a:p>
            <a:r>
              <a:rPr sz="1800">
                <a:hlinkClick r:id="rId4"/>
              </a:rPr>
              <a:t>Worksheet for Documenting Official Guidance Consulted per Destination</a:t>
            </a:r>
          </a:p>
          <a:p>
            <a:r>
              <a:rPr sz="1800">
                <a:hlinkClick r:id="rId5"/>
              </a:rPr>
              <a:t>Comparison Grid for Listed Prices and Quantity Tiers per Variety</a:t>
            </a:r>
          </a:p>
          <a:p>
            <a:r>
              <a:rPr sz="1800">
                <a:hlinkClick r:id="rId6"/>
              </a:rPr>
              <a:t>Planning Volume Ranges Instead of Single Quantities per Variety</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Baskets, Browser Storage and Resending in Short Answers</a:t>
            </a:r>
          </a:p>
          <a:p>
            <a:r>
              <a:rPr sz="1800">
                <a:hlinkClick r:id="rId3"/>
              </a:rPr>
              <a:t>Preparing an Enquiry When the Variety Is Not in the Catalogue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