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5/what-an-enquiry-based-seed-wholesale-model-actually-commits-you-to-b0a53629.html" TargetMode="External"/><Relationship Id="rId4" Type="http://schemas.openxmlformats.org/officeDocument/2006/relationships/hyperlink" Target="https://bulkseedsinternational-en.porkbunlead.workers.dev/spaces/bulkseedsinternational-en-25/criteria-grid-comparing-vegetable-and-flower-group-depth-00f27d56.xlsx" TargetMode="External"/><Relationship Id="rId5" Type="http://schemas.openxmlformats.org/officeDocument/2006/relationships/hyperlink" Target="https://bulkseedsinternational-en.porkbunlead.workers.dev/spaces/bulkseedsinternational-en-25/catalogue-navigation-questions-answered-briefly-2823f96e.rtf" TargetMode="External"/><Relationship Id="rId6" Type="http://schemas.openxmlformats.org/officeDocument/2006/relationships/hyperlink" Target="https://bulkseedsinternational-en.porkbunlead.workers.dev/spaces/bulkseedsinternational-en-25/worksheet-for-reviewing-quantity-tiers-against-planned-volumes-6c3803fc.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5/a-step-by-step-guide-to-assembling-a-multi-group-seed-basket-bdc38185.pdf" TargetMode="External"/><Relationship Id="rId3" Type="http://schemas.openxmlformats.org/officeDocument/2006/relationships/hyperlink" Target="https://bulkseedsinternational-en.porkbunlead.workers.dev/spaces/bulkseedsinternational-en-25/planning-a-seed-range-around-resale-role-rather-than-species-appeal-c7e13a0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Shows and What It Leaves Open</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What an Enquiry Based Seed Wholesale Model Actually Commits You To</a:t>
            </a:r>
          </a:p>
          <a:p>
            <a:r>
              <a:rPr sz="1800">
                <a:hlinkClick r:id="rId4"/>
              </a:rPr>
              <a:t>Criteria Grid Comparing Vegetable and Flower Group Depth</a:t>
            </a:r>
          </a:p>
          <a:p>
            <a:r>
              <a:rPr sz="1800">
                <a:hlinkClick r:id="rId5"/>
              </a:rPr>
              <a:t>Catalogue Navigation Questions Answered Briefly</a:t>
            </a:r>
          </a:p>
          <a:p>
            <a:r>
              <a:rPr sz="1800">
                <a:hlinkClick r:id="rId6"/>
              </a:rPr>
              <a:t>Worksheet for Reviewing Quantity Tiers Against Planned Volumes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Step by Step Guide to Assembling a Multi Group Seed Basket</a:t>
            </a:r>
          </a:p>
          <a:p>
            <a:r>
              <a:rPr sz="1800">
                <a:hlinkClick r:id="rId3"/>
              </a:rPr>
              <a:t>Planning a Seed Range Around Resale Role Rather Than Species Appeal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