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26/how-a-supplier-review-turns-an-enquiry-into-a-quotation-5f2e804f.html" TargetMode="External"/><Relationship Id="rId4" Type="http://schemas.openxmlformats.org/officeDocument/2006/relationships/hyperlink" Target="https://bulkseedsinternational-en.porkbunlead.workers.dev/spaces/bulkseedsinternational-en-26/worksheet-for-recording-packaging-requirements-per-enquiry-line-4ee8052c.docx" TargetMode="External"/><Relationship Id="rId5" Type="http://schemas.openxmlformats.org/officeDocument/2006/relationships/hyperlink" Target="https://bulkseedsinternational-en.porkbunlead.workers.dev/spaces/bulkseedsinternational-en-26/enquiry-reference-and-follow-up-in-short-answers-858e3f6b.rtf" TargetMode="External"/><Relationship Id="rId6" Type="http://schemas.openxmlformats.org/officeDocument/2006/relationships/hyperlink" Target="https://bulkseedsinternational-en.porkbunlead.workers.dev/spaces/bulkseedsinternational-en-26/criteria-sheet-for-weighing-unlisted-requests-against-listed-alternati-9d763208.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26/planning-reorder-volumes-per-variety-for-a-reseller-af854513.odt" TargetMode="External"/><Relationship Id="rId3" Type="http://schemas.openxmlformats.org/officeDocument/2006/relationships/hyperlink" Target="https://bulkseedsinternational-en.porkbunlead.workers.dev/spaces/bulkseedsinternational-en-26/a-practical-guide-to-splitting-one-enquiry-into-several-crop-groups-d829f21c.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Where Navigation Order Shapes a Buyer's First Impression</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How a Supplier Review Turns an Enquiry into a Quotation</a:t>
            </a:r>
          </a:p>
          <a:p>
            <a:r>
              <a:rPr sz="1800">
                <a:hlinkClick r:id="rId4"/>
              </a:rPr>
              <a:t>Worksheet for Recording Packaging Requirements per Enquiry Line</a:t>
            </a:r>
          </a:p>
          <a:p>
            <a:r>
              <a:rPr sz="1800">
                <a:hlinkClick r:id="rId5"/>
              </a:rPr>
              <a:t>Enquiry Reference and Follow Up in Short Answers</a:t>
            </a:r>
          </a:p>
          <a:p>
            <a:r>
              <a:rPr sz="1800">
                <a:hlinkClick r:id="rId6"/>
              </a:rPr>
              <a:t>Criteria Sheet for Weighing Unlisted Requests Against Listed Alternatives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Reorder Volumes per Variety for a Reseller</a:t>
            </a:r>
          </a:p>
          <a:p>
            <a:r>
              <a:rPr sz="1800">
                <a:hlinkClick r:id="rId3"/>
              </a:rPr>
              <a:t>A Practical Guide to Splitting One Enquiry into Several Crop Groups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