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n/index.html" TargetMode="External"/><Relationship Id="rId3" Type="http://schemas.openxmlformats.org/officeDocument/2006/relationships/hyperlink" Target="https://bulkseedsinternational-websites.sfo3.digitaloceanspaces.com/bsi/bulkseedsinternational-en/bulkseedsinternational-en-27/mapping-the-seed-wholesale-range-before-choosing-71b22f13.html" TargetMode="External"/><Relationship Id="rId4" Type="http://schemas.openxmlformats.org/officeDocument/2006/relationships/hyperlink" Target="https://bulkseedsinternational-en.porkbunlead.workers.dev/spaces/bulkseedsinternational-en-27/building-a-multi-group-seed-enquiry-from-brief-to-submission-416e7252.pdf" TargetMode="External"/><Relationship Id="rId5" Type="http://schemas.openxmlformats.org/officeDocument/2006/relationships/hyperlink" Target="https://bulkseedsinternational-en.porkbunlead.workers.dev/spaces/bulkseedsinternational-en-27/baskets-enquiry-references-and-follow-up-in-short-answers-9d0da9c3.rtf" TargetMode="External"/><Relationship Id="rId6" Type="http://schemas.openxmlformats.org/officeDocument/2006/relationships/hyperlink" Target="https://bulkseedsinternational-en.porkbunlead.workers.dev/spaces/bulkseedsinternational-en-27/criteria-sheet-weighing-unlisted-requests-against-listed-alternatives-f799b72b.xls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spaces/bulkseedsinternational-en-27/worksheet-for-signing-off-quantity-lines-against-tiers-f82c2f1e.docx" TargetMode="External"/><Relationship Id="rId3" Type="http://schemas.openxmlformats.org/officeDocument/2006/relationships/hyperlink" Target="https://bulkseedsinternational-en.porkbunlead.workers.dev/spaces/bulkseedsinternational-en-27/setting-reorder-volumes-per-variety-as-part-of-the-plan-faf69959.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Navigation Routes Shape a Buyer's Reading of the Catalogue</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Mapping the Seed Wholesale Range Before Choosing</a:t>
            </a:r>
          </a:p>
          <a:p>
            <a:r>
              <a:rPr sz="1800">
                <a:hlinkClick r:id="rId4"/>
              </a:rPr>
              <a:t>Building a Multi Group Seed Enquiry from Brief to Submission</a:t>
            </a:r>
          </a:p>
          <a:p>
            <a:r>
              <a:rPr sz="1800">
                <a:hlinkClick r:id="rId5"/>
              </a:rPr>
              <a:t>Baskets, Enquiry References and Follow Up in Short Answers</a:t>
            </a:r>
          </a:p>
          <a:p>
            <a:r>
              <a:rPr sz="1800">
                <a:hlinkClick r:id="rId6"/>
              </a:rPr>
              <a:t>Criteria Sheet Weighing Unlisted Requests Against Listed Alternatives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Worksheet for Signing Off Quantity Lines Against Tiers</a:t>
            </a:r>
          </a:p>
          <a:p>
            <a:r>
              <a:rPr sz="1800">
                <a:hlinkClick r:id="rId3"/>
              </a:rPr>
              <a:t>Setting Reorder Volumes per Variety as Part of the Plan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