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8/tomato-seed-range-decisions-for-retail-shelves-1172fb27.html" TargetMode="External"/><Relationship Id="rId4" Type="http://schemas.openxmlformats.org/officeDocument/2006/relationships/hyperlink" Target="https://bulkseedsinternational-en.porkbunlead.workers.dev/spaces/bulkseedsinternational-en-28/melon-and-watermelon-seed-lines-in-short-answers-093a9b6d.rtf" TargetMode="External"/><Relationship Id="rId5" Type="http://schemas.openxmlformats.org/officeDocument/2006/relationships/hyperlink" Target="https://bulkseedsinternational-en.porkbunlead.workers.dev/spaces/bulkseedsinternational-en-28/planning-flower-subcategories-across-a-selling-year-0cc182a4.odt" TargetMode="External"/><Relationship Id="rId6" Type="http://schemas.openxmlformats.org/officeDocument/2006/relationships/hyperlink" Target="https://bulkseedsinternational-en.porkbunlead.workers.dev/spaces/bulkseedsinternational-en-28/worksheet-assessing-microgreens-and-sprouts-for-a-retail-range-4a1dce60.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8/building-a-herb-seed-selection-from-culinary-to-medicinal-9a9d2c88.pdf" TargetMode="External"/><Relationship Id="rId3" Type="http://schemas.openxmlformats.org/officeDocument/2006/relationships/hyperlink" Target="https://bulkseedsinternational-en.porkbunlead.workers.dev/spaces/bulkseedsinternational-en-28/comparison-grid-for-leafy-greens-and-cabbage-lines-bac9cc10.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Species A to Z Index Reveals Catalogue Coverage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Tomato Seed Range Decisions for Retail Shelves</a:t>
            </a:r>
          </a:p>
          <a:p>
            <a:r>
              <a:rPr sz="1800">
                <a:hlinkClick r:id="rId4"/>
              </a:rPr>
              <a:t>Melon and Watermelon Seed Lines in Short Answers</a:t>
            </a:r>
          </a:p>
          <a:p>
            <a:r>
              <a:rPr sz="1800">
                <a:hlinkClick r:id="rId5"/>
              </a:rPr>
              <a:t>Planning Flower Subcategories Across a Selling Year</a:t>
            </a:r>
          </a:p>
          <a:p>
            <a:r>
              <a:rPr sz="1800">
                <a:hlinkClick r:id="rId6"/>
              </a:rPr>
              <a:t>Worksheet Assessing Microgreens and Sprouts for a Retail Range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Building a Herb Seed Selection from Culinary to Medicinal</a:t>
            </a:r>
          </a:p>
          <a:p>
            <a:r>
              <a:rPr sz="1800">
                <a:hlinkClick r:id="rId3"/>
              </a:rPr>
              <a:t>Comparison Grid for Leafy Greens and Cabbage 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