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n/index.html" TargetMode="External"/><Relationship Id="rId3" Type="http://schemas.openxmlformats.org/officeDocument/2006/relationships/hyperlink" Target="https://bulkseedsinternational-websites.sfo3.digitaloceanspaces.com/bsi/bulkseedsinternational-en/bulkseedsinternational-en-29/onion-leek-and-root-vegetable-seed-lines-for-retail-shelves-d2e66f31.html" TargetMode="External"/><Relationship Id="rId4" Type="http://schemas.openxmlformats.org/officeDocument/2006/relationships/hyperlink" Target="https://bulkseedsinternational-en.porkbunlead.workers.dev/spaces/bulkseedsinternational-en-29/working-through-the-tomato-category-to-a-retail-shortlist-5b97203e.pdf" TargetMode="External"/><Relationship Id="rId5" Type="http://schemas.openxmlformats.org/officeDocument/2006/relationships/hyperlink" Target="https://bulkseedsinternational-en.porkbunlead.workers.dev/spaces/bulkseedsinternational-en-29/cucumber-gourd-and-squash-categories-in-plain-answers-7d55fc63.rtf" TargetMode="External"/><Relationship Id="rId6" Type="http://schemas.openxmlformats.org/officeDocument/2006/relationships/hyperlink" Target="https://bulkseedsinternational-en.porkbunlead.workers.dev/spaces/bulkseedsinternational-en-29/worksheet-for-weighing-brassica-lines-against-leafy-salad-lines-b2629846.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spaces/bulkseedsinternational-en-29/timing-flower-seed-enquiries-by-annual-biennial-and-perennial-cycles-dd873277.odt" TargetMode="External"/><Relationship Id="rId3" Type="http://schemas.openxmlformats.org/officeDocument/2006/relationships/hyperlink" Target="https://bulkseedsinternational-en.porkbunlead.workers.dev/spaces/bulkseedsinternational-en-29/criteria-sheet-comparing-eggplant-corn-and-pepper-lines-f692663c.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Why the catalogue separates microgreens and sprouts from vegetables</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Onion leek and root vegetable seed lines for retail shelves</a:t>
            </a:r>
          </a:p>
          <a:p>
            <a:r>
              <a:rPr sz="1800">
                <a:hlinkClick r:id="rId4"/>
              </a:rPr>
              <a:t>Working through the tomato category to a retail shortlist</a:t>
            </a:r>
          </a:p>
          <a:p>
            <a:r>
              <a:rPr sz="1800">
                <a:hlinkClick r:id="rId5"/>
              </a:rPr>
              <a:t>Cucumber gourd and squash categories in plain answers</a:t>
            </a:r>
          </a:p>
          <a:p>
            <a:r>
              <a:rPr sz="1800">
                <a:hlinkClick r:id="rId6"/>
              </a:rPr>
              <a:t>Worksheet for weighing brassica lines against leafy salad lines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Timing flower seed enquiries by annual biennial and perennial cycles</a:t>
            </a:r>
          </a:p>
          <a:p>
            <a:r>
              <a:rPr sz="1800">
                <a:hlinkClick r:id="rId3"/>
              </a:rPr>
              <a:t>Criteria sheet comparing eggplant corn and pepper lines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