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3/choosing-a-seed-wholesale-partner-as-a-reseller-b50c5fc7.html" TargetMode="External"/><Relationship Id="rId4" Type="http://schemas.openxmlformats.org/officeDocument/2006/relationships/hyperlink" Target="https://bulkseedsinternational-en.porkbunlead.workers.dev/spaces/bulkseedsinternational-en-3/planning-a-season-of-seed-enquiries-across-destinations-61142d4c.odt" TargetMode="External"/><Relationship Id="rId5" Type="http://schemas.openxmlformats.org/officeDocument/2006/relationships/hyperlink" Target="https://bulkseedsinternational-en.porkbunlead.workers.dev/spaces/bulkseedsinternational-en-3/worksheet-for-a-first-seed-trade-enquiry-998ebd52.docx" TargetMode="External"/><Relationship Id="rId6" Type="http://schemas.openxmlformats.org/officeDocument/2006/relationships/hyperlink" Target="https://bulkseedsinternational-en.porkbunlead.workers.dev/spaces/bulkseedsinternational-en-3/tracking-seed-enquiries-against-shared-criteria-b9af73e5.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3/seed-wholesale-essentials-in-brief-e68d8d67.rtf" TargetMode="External"/><Relationship Id="rId3" Type="http://schemas.openxmlformats.org/officeDocument/2006/relationships/hyperlink" Target="https://bulkseedsinternational-en.porkbunlead.workers.dev/spaces/bulkseedsinternational-en-3/working-through-the-seed-catalogue-group-by-group-e96ba50b.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seed quotation does and does not confirm</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seed wholesale partner as a reseller</a:t>
            </a:r>
          </a:p>
          <a:p>
            <a:r>
              <a:rPr sz="1800">
                <a:hlinkClick r:id="rId4"/>
              </a:rPr>
              <a:t>Planning a season of seed enquiries across destinations</a:t>
            </a:r>
          </a:p>
          <a:p>
            <a:r>
              <a:rPr sz="1800">
                <a:hlinkClick r:id="rId5"/>
              </a:rPr>
              <a:t>Worksheet for a first seed trade enquiry</a:t>
            </a:r>
          </a:p>
          <a:p>
            <a:r>
              <a:rPr sz="1800">
                <a:hlinkClick r:id="rId6"/>
              </a:rPr>
              <a:t>Tracking seed enquiries against shared criteria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Seed wholesale essentials in brief</a:t>
            </a:r>
          </a:p>
          <a:p>
            <a:r>
              <a:rPr sz="1800">
                <a:hlinkClick r:id="rId3"/>
              </a:rPr>
              <a:t>Working through the seed catalogue group by group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