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30/tomato-seed-lines-how-deep-should-a-small-shop-stock-7ff9fb1b.html" TargetMode="External"/><Relationship Id="rId4" Type="http://schemas.openxmlformats.org/officeDocument/2006/relationships/hyperlink" Target="https://bulkseedsinternational-en.porkbunlead.workers.dev/spaces/bulkseedsinternational-en-30/melon-and-watermelon-lines-in-plain-answers-6195ea27.rtf" TargetMode="External"/><Relationship Id="rId5" Type="http://schemas.openxmlformats.org/officeDocument/2006/relationships/hyperlink" Target="https://bulkseedsinternational-en.porkbunlead.workers.dev/spaces/bulkseedsinternational-en-30/from-herb-subcategories-to-a-working-herb-shortlist-818128b2.pdf" TargetMode="External"/><Relationship Id="rId6" Type="http://schemas.openxmlformats.org/officeDocument/2006/relationships/hyperlink" Target="https://bulkseedsinternational-en.porkbunlead.workers.dev/spaces/bulkseedsinternational-en-30/worksheet-on-adding-microgreens-and-sprouts-to-a-range-850f142f.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30/criteria-grid-comparing-eggplant-corn-and-pepper-lines-aeeb962f.xlsx" TargetMode="External"/><Relationship Id="rId3" Type="http://schemas.openxmlformats.org/officeDocument/2006/relationships/hyperlink" Target="https://bulkseedsinternational-en.porkbunlead.workers.dev/spaces/bulkseedsinternational-en-30/sequencing-annual-biennial-and-perennial-flower-lines-over-a-year-f2dc856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microgreens and sprouts stand apart from vegetables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Tomato seed lines: how deep should a small shop stock</a:t>
            </a:r>
          </a:p>
          <a:p>
            <a:r>
              <a:rPr sz="1800">
                <a:hlinkClick r:id="rId4"/>
              </a:rPr>
              <a:t>Melon and watermelon lines in plain answers</a:t>
            </a:r>
          </a:p>
          <a:p>
            <a:r>
              <a:rPr sz="1800">
                <a:hlinkClick r:id="rId5"/>
              </a:rPr>
              <a:t>From herb subcategories to a working herb shortlist</a:t>
            </a:r>
          </a:p>
          <a:p>
            <a:r>
              <a:rPr sz="1800">
                <a:hlinkClick r:id="rId6"/>
              </a:rPr>
              <a:t>Worksheet on adding microgreens and sprouts to a range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grid comparing eggplant corn and pepper lines</a:t>
            </a:r>
          </a:p>
          <a:p>
            <a:r>
              <a:rPr sz="1800">
                <a:hlinkClick r:id="rId3"/>
              </a:rPr>
              <a:t>Sequencing annual biennial and perennial flower lines over a year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