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31/weighing-melon-and-watermelon-lines-against-squash-and-gourds-on-one-s-ffc8a967.html" TargetMode="External"/><Relationship Id="rId4" Type="http://schemas.openxmlformats.org/officeDocument/2006/relationships/hyperlink" Target="https://bulkseedsinternational-en.porkbunlead.workers.dev/spaces/bulkseedsinternational-en-31/worksheet-for-checking-leafy-greens-against-cabbage-and-kale-lines-383419a2.docx" TargetMode="External"/><Relationship Id="rId5" Type="http://schemas.openxmlformats.org/officeDocument/2006/relationships/hyperlink" Target="https://bulkseedsinternational-en.porkbunlead.workers.dev/spaces/bulkseedsinternational-en-31/planning-annual-biennial-and-perennial-flower-lines-into-separate-wind-4ac3dd12.odt" TargetMode="External"/><Relationship Id="rId6" Type="http://schemas.openxmlformats.org/officeDocument/2006/relationships/hyperlink" Target="https://bulkseedsinternational-en.porkbunlead.workers.dev/spaces/bulkseedsinternational-en-31/dividing-shelf-space-between-onions-and-leeks-and-the-root-vegetable-c-4d100565.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31/melons-watermelons-and-gourds-in-short-answers-7adfe945.rtf" TargetMode="External"/><Relationship Id="rId3" Type="http://schemas.openxmlformats.org/officeDocument/2006/relationships/hyperlink" Target="https://bulkseedsinternational-en.porkbunlead.workers.dev/spaces/bulkseedsinternational-en-31/comparison-grid-for-eggplant-corn-and-pepper-warm-season-lines-c0f62c8b.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microgreens and sprouts sit apart from vegetables in the catalogue</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Weighing melon and watermelon lines against squash and gourds on one shelf</a:t>
            </a:r>
          </a:p>
          <a:p>
            <a:r>
              <a:rPr sz="1800">
                <a:hlinkClick r:id="rId4"/>
              </a:rPr>
              <a:t>Worksheet for checking leafy greens against cabbage and kale lines</a:t>
            </a:r>
          </a:p>
          <a:p>
            <a:r>
              <a:rPr sz="1800">
                <a:hlinkClick r:id="rId5"/>
              </a:rPr>
              <a:t>Planning annual biennial and perennial flower lines into separate windows</a:t>
            </a:r>
          </a:p>
          <a:p>
            <a:r>
              <a:rPr sz="1800">
                <a:hlinkClick r:id="rId6"/>
              </a:rPr>
              <a:t>Dividing shelf space between onions and leeks and the root vegetable category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Melons watermelons and gourds in short answers</a:t>
            </a:r>
          </a:p>
          <a:p>
            <a:r>
              <a:rPr sz="1800">
                <a:hlinkClick r:id="rId3"/>
              </a:rPr>
              <a:t>Comparison grid for eggplant corn and pepper warm-season lines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