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en/index.html" TargetMode="External"/><Relationship Id="rId3" Type="http://schemas.openxmlformats.org/officeDocument/2006/relationships/hyperlink" Target="https://bulkseedsinternational-websites.sfo3.digitaloceanspaces.com/bsi/bulkseedsinternational-en/bulkseedsinternational-en-5/judging-a-seed-wholesale-catalogue-before-you-shortlist-22c75496.html" TargetMode="External"/><Relationship Id="rId4" Type="http://schemas.openxmlformats.org/officeDocument/2006/relationships/hyperlink" Target="https://bulkseedsinternational-en.porkbunlead.workers.dev/spaces/bulkseedsinternational-en-5/criteria-sheet-for-checking-a-quotation-against-the-enquiry-1d141068.xlsx" TargetMode="External"/><Relationship Id="rId5" Type="http://schemas.openxmlformats.org/officeDocument/2006/relationships/hyperlink" Target="https://bulkseedsinternational-en.porkbunlead.workers.dev/spaces/bulkseedsinternational-en-5/worksheet-for-recording-unlisted-variety-requests-3aec0ed4.docx" TargetMode="External"/><Relationship Id="rId6" Type="http://schemas.openxmlformats.org/officeDocument/2006/relationships/hyperlink" Target="https://bulkseedsinternational-en.porkbunlead.workers.dev/spaces/bulkseedsinternational-en-5/reading-listed-prices-and-quantity-tiers-correctly-64aa6926.pd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spaces/bulkseedsinternational-en-5/splitting-a-range-plan-between-resale-and-display-crops-9f6c4c24.odt" TargetMode="External"/><Relationship Id="rId3" Type="http://schemas.openxmlformats.org/officeDocument/2006/relationships/hyperlink" Target="https://bulkseedsinternational-en.porkbunlead.workers.dev/spaces/bulkseedsinternational-en-5/basket-browser-storage-and-failed-submissions-ae1b290c.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catalogue is aimed at and who it is not</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Judging a seed wholesale catalogue before you shortlist</a:t>
            </a:r>
          </a:p>
          <a:p>
            <a:r>
              <a:rPr sz="1800">
                <a:hlinkClick r:id="rId4"/>
              </a:rPr>
              <a:t>Criteria sheet for checking a quotation against the enquiry</a:t>
            </a:r>
          </a:p>
          <a:p>
            <a:r>
              <a:rPr sz="1800">
                <a:hlinkClick r:id="rId5"/>
              </a:rPr>
              <a:t>Worksheet for recording unlisted variety requests</a:t>
            </a:r>
          </a:p>
          <a:p>
            <a:r>
              <a:rPr sz="1800">
                <a:hlinkClick r:id="rId6"/>
              </a:rPr>
              <a:t>Reading listed prices and quantity tiers correctly</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Splitting a range plan between resale and display crops</a:t>
            </a:r>
          </a:p>
          <a:p>
            <a:r>
              <a:rPr sz="1800">
                <a:hlinkClick r:id="rId3"/>
              </a:rPr>
              <a:t>Basket, browser storage and failed submissions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