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6/is-bulk-seed-wholesale-right-for-your-shop-a-fit-check-01aba267.html" TargetMode="External"/><Relationship Id="rId4" Type="http://schemas.openxmlformats.org/officeDocument/2006/relationships/hyperlink" Target="https://bulkseedsinternational-en.porkbunlead.workers.dev/spaces/bulkseedsinternational-en-6/catalogue-coverage-matrix-for-a-retail-range-plan-37343918.xlsx" TargetMode="External"/><Relationship Id="rId5" Type="http://schemas.openxmlformats.org/officeDocument/2006/relationships/hyperlink" Target="https://bulkseedsinternational-en.porkbunlead.workers.dev/spaces/bulkseedsinternational-en-6/destination-rules-for-seed-imports-questions-resellers-ask-5c7654f2.rtf" TargetMode="External"/><Relationship Id="rId6" Type="http://schemas.openxmlformats.org/officeDocument/2006/relationships/hyperlink" Target="https://bulkseedsinternational-en.porkbunlead.workers.dev/spaces/bulkseedsinternational-en-6/planning-enquiries-around-the-growing-calendar-5fc67017.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6/checklist-worksheet-is-my-seed-enquiry-ready-to-send-75c3b4cd.docx" TargetMode="External"/><Relationship Id="rId3" Type="http://schemas.openxmlformats.org/officeDocument/2006/relationships/hyperlink" Target="https://bulkseedsinternational-en.porkbunlead.workers.dev/spaces/bulkseedsinternational-en-6/building-a-first-seed-order-enquiry-a-practical-walkthrough-7878a40b.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Enquiry Basket Does and Does Not Do</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Is Bulk Seed Wholesale Right for Your Shop? A Fit Check</a:t>
            </a:r>
          </a:p>
          <a:p>
            <a:r>
              <a:rPr sz="1800">
                <a:hlinkClick r:id="rId4"/>
              </a:rPr>
              <a:t>Catalogue Coverage Matrix for a Retail Range Plan</a:t>
            </a:r>
          </a:p>
          <a:p>
            <a:r>
              <a:rPr sz="1800">
                <a:hlinkClick r:id="rId5"/>
              </a:rPr>
              <a:t>Destination Rules for Seed Imports: Questions Resellers Ask</a:t>
            </a:r>
          </a:p>
          <a:p>
            <a:r>
              <a:rPr sz="1800">
                <a:hlinkClick r:id="rId6"/>
              </a:rPr>
              <a:t>Planning Enquiries Around the Growing Calendar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Checklist Worksheet: Is My Seed Enquiry Ready to Send?</a:t>
            </a:r>
          </a:p>
          <a:p>
            <a:r>
              <a:rPr sz="1800">
                <a:hlinkClick r:id="rId3"/>
              </a:rPr>
              <a:t>Building a First Seed Order Enquiry: A Practical Walkthrough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