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7/assessing-a-seed-wholesale-supplier-as-a-reseller-df3e1e6a.html" TargetMode="External"/><Relationship Id="rId4" Type="http://schemas.openxmlformats.org/officeDocument/2006/relationships/hyperlink" Target="https://bulkseedsinternational-en.porkbunlead.workers.dev/spaces/bulkseedsinternational-en-7/seed-wholesale-questions-resellers-actually-ask-1f55dce3.rtf" TargetMode="External"/><Relationship Id="rId5" Type="http://schemas.openxmlformats.org/officeDocument/2006/relationships/hyperlink" Target="https://bulkseedsinternational-en.porkbunlead.workers.dev/spaces/bulkseedsinternational-en-7/timing-seed-enquiries-around-the-selling-season-63586dcf.odt" TargetMode="External"/><Relationship Id="rId6" Type="http://schemas.openxmlformats.org/officeDocument/2006/relationships/hyperlink" Target="https://bulkseedsinternational-en.porkbunlead.workers.dev/spaces/bulkseedsinternational-en-7/worksheet-for-a-complete-seed-trade-enquiry-e08c52ba.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7/from-seed-group-to-submitted-enquiry-in-practice-f3d40a67.pdf" TargetMode="External"/><Relationship Id="rId3" Type="http://schemas.openxmlformats.org/officeDocument/2006/relationships/hyperlink" Target="https://bulkseedsinternational-en.porkbunlead.workers.dev/spaces/bulkseedsinternational-en-7/matrix-for-mapping-a-retail-range-against-catalogue-coverage-fd2271a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stays open after a seed enquiry is sent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Assessing a seed wholesale supplier as a reseller</a:t>
            </a:r>
          </a:p>
          <a:p>
            <a:r>
              <a:rPr sz="1800">
                <a:hlinkClick r:id="rId4"/>
              </a:rPr>
              <a:t>Seed wholesale questions resellers actually ask</a:t>
            </a:r>
          </a:p>
          <a:p>
            <a:r>
              <a:rPr sz="1800">
                <a:hlinkClick r:id="rId5"/>
              </a:rPr>
              <a:t>Timing seed enquiries around the selling season</a:t>
            </a:r>
          </a:p>
          <a:p>
            <a:r>
              <a:rPr sz="1800">
                <a:hlinkClick r:id="rId6"/>
              </a:rPr>
              <a:t>Worksheet for a complete seed trade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From seed group to submitted enquiry in practice</a:t>
            </a:r>
          </a:p>
          <a:p>
            <a:r>
              <a:rPr sz="1800">
                <a:hlinkClick r:id="rId3"/>
              </a:rPr>
              <a:t>Matrix for mapping a retail range against catalogue coverage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