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fo3.digitaloceanspaces.com/bsi/bulkseedsinternational-en/index.html" TargetMode="External"/><Relationship Id="rId3" Type="http://schemas.openxmlformats.org/officeDocument/2006/relationships/hyperlink" Target="https://bulkseedsinternational-websites.sfo3.digitaloceanspaces.com/bsi/bulkseedsinternational-en/bulkseedsinternational-en-8/judging-seed-wholesale-catalogue-depth-for-a-small-shop-8e5f3b79.html" TargetMode="External"/><Relationship Id="rId4" Type="http://schemas.openxmlformats.org/officeDocument/2006/relationships/hyperlink" Target="https://bulkseedsinternational-en.porkbunlead.workers.dev/spaces/bulkseedsinternational-en-8/planning-an-enquiry-sequence-by-crop-group-and-quote-lead-time-466af426.odt" TargetMode="External"/><Relationship Id="rId5" Type="http://schemas.openxmlformats.org/officeDocument/2006/relationships/hyperlink" Target="https://bulkseedsinternational-en.porkbunlead.workers.dev/spaces/bulkseedsinternational-en-8/criteria-sheet-for-comparing-crop-groups-in-a-range-plan-73a19f70.xlsx" TargetMode="External"/><Relationship Id="rId6" Type="http://schemas.openxmlformats.org/officeDocument/2006/relationships/hyperlink" Target="https://bulkseedsinternational-en.porkbunlead.workers.dev/spaces/bulkseedsinternational-en-8/trade-versus-private-seed-buying-questions-answered-cdd6898d.rt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spaces/bulkseedsinternational-en-8/preparing-packaging-requirements-for-a-seed-enquiry-in-practice-e5fc3858.pdf" TargetMode="External"/><Relationship Id="rId3" Type="http://schemas.openxmlformats.org/officeDocument/2006/relationships/hyperlink" Target="https://bulkseedsinternational-en.porkbunlead.workers.dev/spaces/bulkseedsinternational-en-8/worksheet-for-reviewing-a-seed-basket-before-submission-ee0efd22.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Where prices appear before and after a seed quotation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seed wholesale catalogue depth for a small shop</a:t>
            </a:r>
          </a:p>
          <a:p>
            <a:r>
              <a:rPr sz="1800">
                <a:hlinkClick r:id="rId4"/>
              </a:rPr>
              <a:t>Planning an enquiry sequence by crop group and quote lead time</a:t>
            </a:r>
          </a:p>
          <a:p>
            <a:r>
              <a:rPr sz="1800">
                <a:hlinkClick r:id="rId5"/>
              </a:rPr>
              <a:t>Criteria sheet for comparing crop groups in a range plan</a:t>
            </a:r>
          </a:p>
          <a:p>
            <a:r>
              <a:rPr sz="1800">
                <a:hlinkClick r:id="rId6"/>
              </a:rPr>
              <a:t>Trade versus private seed buying questions answered</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Preparing packaging requirements for a seed enquiry in practice</a:t>
            </a:r>
          </a:p>
          <a:p>
            <a:r>
              <a:rPr sz="1800">
                <a:hlinkClick r:id="rId3"/>
              </a:rPr>
              <a:t>Worksheet for reviewing a seed basket before submission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