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9/seed-wholesale-fit-check-for-small-retailers-7a307e67.html" TargetMode="External"/><Relationship Id="rId4" Type="http://schemas.openxmlformats.org/officeDocument/2006/relationships/hyperlink" Target="https://bulkseedsinternational-en.porkbunlead.workers.dev/spaces/bulkseedsinternational-en-9/seed-enquiry-basket-behaviour-in-plain-answers-08fed931.rtf" TargetMode="External"/><Relationship Id="rId5" Type="http://schemas.openxmlformats.org/officeDocument/2006/relationships/hyperlink" Target="https://bulkseedsinternational-en.porkbunlead.workers.dev/spaces/bulkseedsinternational-en-9/spreadsheet-reconciling-a-quotation-against-the-original-selection-1f7d3075.xlsx" TargetMode="External"/><Relationship Id="rId6" Type="http://schemas.openxmlformats.org/officeDocument/2006/relationships/hyperlink" Target="https://bulkseedsinternational-en.porkbunlead.workers.dev/spaces/bulkseedsinternational-en-9/describing-packaging-and-destination-in-a-trade-seed-enquiry-251d4be6.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9/worksheet-reviewing-a-seed-basket-before-submission-5256e9d2.docx" TargetMode="External"/><Relationship Id="rId3" Type="http://schemas.openxmlformats.org/officeDocument/2006/relationships/hyperlink" Target="https://bulkseedsinternational-en.porkbunlead.workers.dev/spaces/bulkseedsinternational-en-9/sequencing-seed-enquiries-by-crop-group-and-selling-window-58e0a13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Trade Catalogue Is For and What Follows From That</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Fit Check for Small Retailers</a:t>
            </a:r>
          </a:p>
          <a:p>
            <a:r>
              <a:rPr sz="1800">
                <a:hlinkClick r:id="rId4"/>
              </a:rPr>
              <a:t>Seed Enquiry Basket Behaviour in Plain Answers</a:t>
            </a:r>
          </a:p>
          <a:p>
            <a:r>
              <a:rPr sz="1800">
                <a:hlinkClick r:id="rId5"/>
              </a:rPr>
              <a:t>Spreadsheet Reconciling a Quotation Against the Original Selection</a:t>
            </a:r>
          </a:p>
          <a:p>
            <a:r>
              <a:rPr sz="1800">
                <a:hlinkClick r:id="rId6"/>
              </a:rPr>
              <a:t>Describing Packaging and Destination in a Trade Seed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Reviewing a Seed Basket Before Submission</a:t>
            </a:r>
          </a:p>
          <a:p>
            <a:r>
              <a:rPr sz="1800">
                <a:hlinkClick r:id="rId3"/>
              </a:rPr>
              <a:t>Sequencing Seed Enquiries by Crop Group and Selling Window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